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14.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5.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372" r:id="rId7"/>
    <p:sldId id="261" r:id="rId8"/>
    <p:sldId id="259" r:id="rId9"/>
    <p:sldId id="260" r:id="rId10"/>
    <p:sldId id="262" r:id="rId11"/>
    <p:sldId id="290" r:id="rId12"/>
    <p:sldId id="264" r:id="rId13"/>
    <p:sldId id="291" r:id="rId14"/>
    <p:sldId id="292" r:id="rId15"/>
    <p:sldId id="293" r:id="rId16"/>
    <p:sldId id="294" r:id="rId17"/>
    <p:sldId id="295" r:id="rId18"/>
    <p:sldId id="296" r:id="rId19"/>
    <p:sldId id="308" r:id="rId20"/>
    <p:sldId id="309" r:id="rId21"/>
    <p:sldId id="310" r:id="rId22"/>
    <p:sldId id="311" r:id="rId23"/>
    <p:sldId id="312" r:id="rId24"/>
    <p:sldId id="313" r:id="rId25"/>
    <p:sldId id="315" r:id="rId26"/>
    <p:sldId id="317" r:id="rId27"/>
    <p:sldId id="318" r:id="rId28"/>
    <p:sldId id="329" r:id="rId29"/>
    <p:sldId id="263" r:id="rId30"/>
    <p:sldId id="330" r:id="rId31"/>
    <p:sldId id="331" r:id="rId32"/>
    <p:sldId id="272" r:id="rId33"/>
    <p:sldId id="336" r:id="rId34"/>
    <p:sldId id="340" r:id="rId35"/>
    <p:sldId id="341" r:id="rId36"/>
    <p:sldId id="345" r:id="rId37"/>
    <p:sldId id="346" r:id="rId38"/>
    <p:sldId id="339" r:id="rId39"/>
    <p:sldId id="348" r:id="rId40"/>
    <p:sldId id="349" r:id="rId41"/>
    <p:sldId id="350" r:id="rId42"/>
    <p:sldId id="351" r:id="rId43"/>
    <p:sldId id="352" r:id="rId44"/>
    <p:sldId id="353" r:id="rId45"/>
    <p:sldId id="354" r:id="rId46"/>
    <p:sldId id="368" r:id="rId47"/>
    <p:sldId id="369" r:id="rId48"/>
    <p:sldId id="355" r:id="rId49"/>
    <p:sldId id="356" r:id="rId50"/>
    <p:sldId id="357" r:id="rId51"/>
    <p:sldId id="370" r:id="rId52"/>
    <p:sldId id="371" r:id="rId53"/>
    <p:sldId id="358" r:id="rId54"/>
    <p:sldId id="359" r:id="rId55"/>
    <p:sldId id="360" r:id="rId56"/>
    <p:sldId id="361" r:id="rId57"/>
    <p:sldId id="362" r:id="rId58"/>
    <p:sldId id="365" r:id="rId59"/>
    <p:sldId id="367" r:id="rId60"/>
  </p:sldIdLst>
  <p:sldSz cx="12192000" cy="6858000"/>
  <p:notesSz cx="6858000" cy="9144000"/>
  <p:custDataLst>
    <p:tags r:id="rId6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开始" id="{bc9f8439-ceae-43db-9762-cae0ce67a87e}">
          <p14:sldIdLst>
            <p14:sldId id="256"/>
          </p14:sldIdLst>
        </p14:section>
        <p14:section name="选题意义" id="{340e541b-8720-43a3-935a-2d58c93d27a5}">
          <p14:sldIdLst>
            <p14:sldId id="257"/>
            <p14:sldId id="258"/>
            <p14:sldId id="372"/>
          </p14:sldIdLst>
        </p14:section>
        <p14:section name="讲述主体--系统" id="{368af07a-2afb-43e3-98d0-45e73e44954f}">
          <p14:sldIdLst>
            <p14:sldId id="261"/>
            <p14:sldId id="259"/>
            <p14:sldId id="260"/>
            <p14:sldId id="262"/>
            <p14:sldId id="290"/>
            <p14:sldId id="264"/>
            <p14:sldId id="291"/>
            <p14:sldId id="292"/>
            <p14:sldId id="293"/>
            <p14:sldId id="294"/>
            <p14:sldId id="295"/>
            <p14:sldId id="296"/>
            <p14:sldId id="308"/>
            <p14:sldId id="309"/>
            <p14:sldId id="310"/>
            <p14:sldId id="311"/>
            <p14:sldId id="312"/>
            <p14:sldId id="313"/>
            <p14:sldId id="315"/>
            <p14:sldId id="317"/>
            <p14:sldId id="318"/>
          </p14:sldIdLst>
        </p14:section>
        <p14:section name="测试结果" id="{78ebdd7f-186e-4453-86cb-53e0fbd3cb7a}">
          <p14:sldIdLst>
            <p14:sldId id="329"/>
            <p14:sldId id="263"/>
          </p14:sldIdLst>
        </p14:section>
        <p14:section name="系统总结" id="{42f1b26b-1ac0-4a51-a8a5-4d0c77a2c45a}">
          <p14:sldIdLst>
            <p14:sldId id="330"/>
            <p14:sldId id="331"/>
          </p14:sldIdLst>
        </p14:section>
        <p14:section name="结束" id="{193e8eea-42a9-44d7-bad0-b8e3f5fbd378}">
          <p14:sldIdLst>
            <p14:sldId id="272"/>
          </p14:sldIdLst>
        </p14:section>
        <p14:section name="备注材料--不参与播放" id="{4c6e9bf0-8c67-4484-a787-c9e0d34dee5b}">
          <p14:sldIdLst>
            <p14:sldId id="336"/>
            <p14:sldId id="340"/>
            <p14:sldId id="341"/>
            <p14:sldId id="345"/>
            <p14:sldId id="346"/>
            <p14:sldId id="339"/>
            <p14:sldId id="348"/>
            <p14:sldId id="349"/>
            <p14:sldId id="350"/>
            <p14:sldId id="351"/>
            <p14:sldId id="352"/>
            <p14:sldId id="353"/>
            <p14:sldId id="354"/>
            <p14:sldId id="368"/>
            <p14:sldId id="369"/>
            <p14:sldId id="355"/>
            <p14:sldId id="356"/>
            <p14:sldId id="357"/>
            <p14:sldId id="370"/>
            <p14:sldId id="371"/>
            <p14:sldId id="358"/>
            <p14:sldId id="359"/>
            <p14:sldId id="360"/>
            <p14:sldId id="361"/>
            <p14:sldId id="362"/>
            <p14:sldId id="365"/>
            <p14:sldId id="36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Rg st="1" end="30"/>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6" Type="http://schemas.openxmlformats.org/officeDocument/2006/relationships/tags" Target="tags/tag15.xml"/><Relationship Id="rId65" Type="http://schemas.openxmlformats.org/officeDocument/2006/relationships/customXml" Target="../customXml/item1.xml"/><Relationship Id="rId64" Type="http://schemas.openxmlformats.org/officeDocument/2006/relationships/customXmlProps" Target="../customXml/itemProps14.xml"/><Relationship Id="rId63" Type="http://schemas.openxmlformats.org/officeDocument/2006/relationships/tableStyles" Target="tableStyles.xml"/><Relationship Id="rId62" Type="http://schemas.openxmlformats.org/officeDocument/2006/relationships/viewProps" Target="viewProps.xml"/><Relationship Id="rId61" Type="http://schemas.openxmlformats.org/officeDocument/2006/relationships/presProps" Target="presProps.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DF9829FD-DD90-4EE7-BCD7-4AF299D6F45A}" type="doc">
      <dgm:prSet loTypeId="urn:microsoft.com/office/officeart/2005/8/layout/chevron2" loCatId="process" qsTypeId="urn:microsoft.com/office/officeart/2005/8/quickstyle/simple1" qsCatId="simple" csTypeId="urn:microsoft.com/office/officeart/2005/8/colors/accent1_2" csCatId="accent1" phldr="0"/>
      <dgm:spPr/>
      <dgm:t>
        <a:bodyPr/>
        <a:p>
          <a:endParaRPr lang="zh-CN" altLang="en-US"/>
        </a:p>
      </dgm:t>
    </dgm:pt>
    <dgm:pt modelId="{FCC504F5-317D-4294-815B-28489BDC5845}">
      <dgm:prSet phldrT="[文本]" phldr="0" custT="0"/>
      <dgm:spPr/>
      <dgm:t>
        <a:bodyPr vert="horz" wrap="square"/>
        <a:p>
          <a:pPr>
            <a:lnSpc>
              <a:spcPct val="100000"/>
            </a:lnSpc>
            <a:spcBef>
              <a:spcPct val="0"/>
            </a:spcBef>
            <a:spcAft>
              <a:spcPct val="35000"/>
            </a:spcAft>
          </a:pPr>
          <a:r>
            <a:rPr lang="zh-CN" altLang="en-US"/>
            <a:t>环境</a:t>
          </a:r>
          <a:r>
            <a:rPr lang="zh-CN" altLang="en-US"/>
            <a:t/>
          </a:r>
          <a:endParaRPr lang="zh-CN" altLang="en-US"/>
        </a:p>
      </dgm:t>
    </dgm:pt>
    <dgm:pt modelId="{8F05BE86-1921-41BD-B82E-72272E9475E9}" cxnId="{DBE93311-4CED-4104-8A0E-6414541FA84D}" type="parTrans">
      <dgm:prSet/>
      <dgm:spPr/>
      <dgm:t>
        <a:bodyPr/>
        <a:p>
          <a:endParaRPr lang="zh-CN" altLang="en-US"/>
        </a:p>
      </dgm:t>
    </dgm:pt>
    <dgm:pt modelId="{67223200-D196-44B3-9DFD-D095DDBC10AB}" cxnId="{DBE93311-4CED-4104-8A0E-6414541FA84D}" type="sibTrans">
      <dgm:prSet/>
      <dgm:spPr/>
      <dgm:t>
        <a:bodyPr/>
        <a:p>
          <a:endParaRPr lang="zh-CN" altLang="en-US"/>
        </a:p>
      </dgm:t>
    </dgm:pt>
    <dgm:pt modelId="{F3F66F6A-184E-4CBB-A544-AC2BF2A74FC0}">
      <dgm:prSet phldrT="[文本]" phldr="0" custT="0"/>
      <dgm:spPr/>
      <dgm:t>
        <a:bodyPr vert="horz" wrap="square"/>
        <a:p>
          <a:pPr>
            <a:lnSpc>
              <a:spcPct val="100000"/>
            </a:lnSpc>
            <a:spcBef>
              <a:spcPct val="0"/>
            </a:spcBef>
            <a:spcAft>
              <a:spcPct val="15000"/>
            </a:spcAft>
          </a:pPr>
          <a:r>
            <a:rPr lang="en-US" altLang="zh-CN"/>
            <a:t>VS 2022</a:t>
          </a:r>
          <a:r>
            <a:rPr lang="zh-CN" altLang="en-US"/>
            <a:t>、</a:t>
          </a:r>
          <a:r>
            <a:rPr lang="en-US" altLang="zh-CN"/>
            <a:t>EasyX</a:t>
          </a:r>
          <a:r>
            <a:rPr lang="zh-CN" altLang="en-US"/>
            <a:t>。</a:t>
          </a:r>
          <a:r>
            <a:rPr lang="zh-CN" altLang="en-US"/>
            <a:t/>
          </a:r>
          <a:endParaRPr lang="zh-CN" altLang="en-US"/>
        </a:p>
      </dgm:t>
    </dgm:pt>
    <dgm:pt modelId="{7A0C70B0-5DAE-45AB-9915-863AC3FA4D2D}" cxnId="{50EC9D10-1A98-4158-89F2-926433A59078}" type="parTrans">
      <dgm:prSet/>
      <dgm:spPr/>
      <dgm:t>
        <a:bodyPr/>
        <a:p>
          <a:endParaRPr lang="zh-CN" altLang="en-US"/>
        </a:p>
      </dgm:t>
    </dgm:pt>
    <dgm:pt modelId="{47DD308A-8526-455B-A37F-FEE2CC1C75AF}" cxnId="{50EC9D10-1A98-4158-89F2-926433A59078}" type="sibTrans">
      <dgm:prSet/>
      <dgm:spPr/>
      <dgm:t>
        <a:bodyPr/>
        <a:p>
          <a:endParaRPr lang="zh-CN" altLang="en-US"/>
        </a:p>
      </dgm:t>
    </dgm:pt>
    <dgm:pt modelId="{780FAED3-C4BD-4FF1-8B67-8499CCFAE2ED}">
      <dgm:prSet phldrT="[文本]" phldr="0" custT="0"/>
      <dgm:spPr/>
      <dgm:t>
        <a:bodyPr vert="horz" wrap="square"/>
        <a:p>
          <a:pPr>
            <a:lnSpc>
              <a:spcPct val="100000"/>
            </a:lnSpc>
            <a:spcBef>
              <a:spcPct val="0"/>
            </a:spcBef>
            <a:spcAft>
              <a:spcPct val="35000"/>
            </a:spcAft>
          </a:pPr>
          <a:r>
            <a:rPr lang="zh-CN" altLang="en-US"/>
            <a:t>模式</a:t>
          </a:r>
          <a:r>
            <a:rPr lang="zh-CN" altLang="en-US"/>
            <a:t/>
          </a:r>
          <a:endParaRPr lang="zh-CN" altLang="en-US"/>
        </a:p>
      </dgm:t>
    </dgm:pt>
    <dgm:pt modelId="{88C57C74-C9C4-46CF-A10B-13A1A1E7714C}" cxnId="{E0277A6A-44E4-4A84-AC0E-FC4AB163E1ED}" type="parTrans">
      <dgm:prSet/>
      <dgm:spPr/>
      <dgm:t>
        <a:bodyPr/>
        <a:p>
          <a:endParaRPr lang="zh-CN" altLang="en-US"/>
        </a:p>
      </dgm:t>
    </dgm:pt>
    <dgm:pt modelId="{34435F2A-D730-405E-99D5-BBC9FB7499FA}" cxnId="{E0277A6A-44E4-4A84-AC0E-FC4AB163E1ED}" type="sibTrans">
      <dgm:prSet/>
      <dgm:spPr/>
      <dgm:t>
        <a:bodyPr/>
        <a:p>
          <a:endParaRPr lang="zh-CN" altLang="en-US"/>
        </a:p>
      </dgm:t>
    </dgm:pt>
    <dgm:pt modelId="{3E6D5D4F-935E-467F-A6CA-DFB49E904BF2}">
      <dgm:prSet phldrT="[文本]" phldr="0" custT="0"/>
      <dgm:spPr/>
      <dgm:t>
        <a:bodyPr vert="horz" wrap="square"/>
        <a:p>
          <a:pPr>
            <a:lnSpc>
              <a:spcPct val="100000"/>
            </a:lnSpc>
            <a:spcBef>
              <a:spcPct val="0"/>
            </a:spcBef>
            <a:spcAft>
              <a:spcPct val="15000"/>
            </a:spcAft>
          </a:pPr>
          <a:r>
            <a:rPr lang="zh-CN" altLang="en-US"/>
            <a:t>进行深度搜索 </a:t>
          </a:r>
          <a:r>
            <a:rPr lang="zh-CN" altLang="en-US"/>
            <a:t/>
          </a:r>
          <a:endParaRPr lang="zh-CN" altLang="en-US"/>
        </a:p>
      </dgm:t>
    </dgm:pt>
    <dgm:pt modelId="{DFE6860A-9AF6-4E3A-8810-968954321458}" cxnId="{6F0AEC14-A71A-47C4-9E5A-DE3B32F5AFDC}" type="parTrans">
      <dgm:prSet/>
      <dgm:spPr/>
      <dgm:t>
        <a:bodyPr/>
        <a:p>
          <a:endParaRPr lang="zh-CN" altLang="en-US"/>
        </a:p>
      </dgm:t>
    </dgm:pt>
    <dgm:pt modelId="{F6E211F9-5728-4C1B-B4EC-036ED0730A63}" cxnId="{6F0AEC14-A71A-47C4-9E5A-DE3B32F5AFDC}" type="sibTrans">
      <dgm:prSet/>
      <dgm:spPr/>
      <dgm:t>
        <a:bodyPr/>
        <a:p>
          <a:endParaRPr lang="zh-CN" altLang="en-US"/>
        </a:p>
      </dgm:t>
    </dgm:pt>
    <dgm:pt modelId="{12E84E61-EFD3-4016-8C7A-7AF802AADE6C}">
      <dgm:prSet phldr="0" custT="0"/>
      <dgm:spPr/>
      <dgm:t>
        <a:bodyPr vert="horz" wrap="square"/>
        <a:p>
          <a:pPr>
            <a:lnSpc>
              <a:spcPct val="100000"/>
            </a:lnSpc>
            <a:spcBef>
              <a:spcPct val="0"/>
            </a:spcBef>
            <a:spcAft>
              <a:spcPct val="15000"/>
            </a:spcAft>
          </a:pPr>
          <a:r>
            <a:rPr lang="zh-CN" altLang="en-US"/>
            <a:t>不进行深度搜索</a:t>
          </a:r>
          <a:r>
            <a:rPr lang="zh-CN" altLang="en-US"/>
            <a:t/>
          </a:r>
          <a:endParaRPr lang="zh-CN" altLang="en-US"/>
        </a:p>
      </dgm:t>
    </dgm:pt>
    <dgm:pt modelId="{D8EFD4AC-2A93-44D8-B58E-500362A3E9AF}" cxnId="{5AE59761-3D1F-43CE-AF6A-002F62B9AD3F}" type="parTrans">
      <dgm:prSet/>
      <dgm:spPr/>
    </dgm:pt>
    <dgm:pt modelId="{E3A5F9F5-E888-4E96-9F27-1BD83A528105}" cxnId="{5AE59761-3D1F-43CE-AF6A-002F62B9AD3F}" type="sibTrans">
      <dgm:prSet/>
      <dgm:spPr/>
    </dgm:pt>
    <dgm:pt modelId="{1D70B282-9875-47E1-864B-0DB9F83A3309}">
      <dgm:prSet phldrT="[文本]" phldr="0" custT="0"/>
      <dgm:spPr/>
      <dgm:t>
        <a:bodyPr vert="horz" wrap="square"/>
        <a:p>
          <a:pPr>
            <a:lnSpc>
              <a:spcPct val="100000"/>
            </a:lnSpc>
            <a:spcBef>
              <a:spcPct val="0"/>
            </a:spcBef>
            <a:spcAft>
              <a:spcPct val="35000"/>
            </a:spcAft>
          </a:pPr>
          <a:r>
            <a:rPr lang="zh-CN" altLang="en-US"/>
            <a:t>改进方法</a:t>
          </a:r>
          <a:r>
            <a:rPr lang="zh-CN" altLang="en-US"/>
            <a:t/>
          </a:r>
          <a:endParaRPr lang="zh-CN" altLang="en-US"/>
        </a:p>
      </dgm:t>
    </dgm:pt>
    <dgm:pt modelId="{4682E278-8387-4875-A48B-989607C0A09E}" cxnId="{E3D6F7D1-1A4A-4B9A-9E05-640B576890E9}" type="parTrans">
      <dgm:prSet/>
      <dgm:spPr/>
      <dgm:t>
        <a:bodyPr/>
        <a:p>
          <a:endParaRPr lang="zh-CN" altLang="en-US"/>
        </a:p>
      </dgm:t>
    </dgm:pt>
    <dgm:pt modelId="{DF77052B-043C-4E4A-8039-9D1D7DFB40F4}" cxnId="{E3D6F7D1-1A4A-4B9A-9E05-640B576890E9}" type="sibTrans">
      <dgm:prSet/>
      <dgm:spPr/>
      <dgm:t>
        <a:bodyPr/>
        <a:p>
          <a:endParaRPr lang="zh-CN" altLang="en-US"/>
        </a:p>
      </dgm:t>
    </dgm:pt>
    <dgm:pt modelId="{30BE85C4-8BB0-4C0C-B58F-618B83FFA907}">
      <dgm:prSet phldrT="[文本]" phldr="0" custT="0"/>
      <dgm:spPr/>
      <dgm:t>
        <a:bodyPr vert="horz" wrap="square"/>
        <a:p>
          <a:pPr>
            <a:lnSpc>
              <a:spcPct val="100000"/>
            </a:lnSpc>
            <a:spcBef>
              <a:spcPct val="0"/>
            </a:spcBef>
            <a:spcAft>
              <a:spcPct val="15000"/>
            </a:spcAft>
          </a:pPr>
          <a:r>
            <a:rPr lang="zh-CN" altLang="en-US"/>
            <a:t>加深搜索深度</a:t>
          </a:r>
          <a:endParaRPr lang="zh-CN" altLang="en-US"/>
        </a:p>
      </dgm:t>
    </dgm:pt>
    <dgm:pt modelId="{99A19955-80B2-46DE-B74C-C0C8C4D708F2}" cxnId="{3464C88D-C763-41F0-B6A6-1E74F7818B79}" type="parTrans">
      <dgm:prSet/>
      <dgm:spPr/>
      <dgm:t>
        <a:bodyPr/>
        <a:p>
          <a:endParaRPr lang="zh-CN" altLang="en-US"/>
        </a:p>
      </dgm:t>
    </dgm:pt>
    <dgm:pt modelId="{CB48F5C6-507D-451D-9B2B-7C607BFEAF95}" cxnId="{3464C88D-C763-41F0-B6A6-1E74F7818B79}" type="sibTrans">
      <dgm:prSet/>
      <dgm:spPr/>
      <dgm:t>
        <a:bodyPr/>
        <a:p>
          <a:endParaRPr lang="zh-CN" altLang="en-US"/>
        </a:p>
      </dgm:t>
    </dgm:pt>
    <dgm:pt modelId="{2BF61281-A3C2-4A87-A8A7-F452ADD20722}">
      <dgm:prSet phldr="0" custT="0"/>
      <dgm:spPr/>
      <dgm:t>
        <a:bodyPr vert="horz" wrap="square"/>
        <a:p>
          <a:pPr>
            <a:lnSpc>
              <a:spcPct val="100000"/>
            </a:lnSpc>
            <a:spcBef>
              <a:spcPct val="0"/>
            </a:spcBef>
            <a:spcAft>
              <a:spcPct val="15000"/>
            </a:spcAft>
          </a:pPr>
          <a:r>
            <a:rPr lang="zh-CN" altLang="en-US"/>
            <a:t>改进棋局估价评估函数</a:t>
          </a:r>
          <a:endParaRPr lang="zh-CN" altLang="en-US"/>
        </a:p>
      </dgm:t>
    </dgm:pt>
    <dgm:pt modelId="{92AA6986-BE1D-4677-89AD-A39D21DD2AE5}" cxnId="{CA86339D-F0D2-45BF-A7B4-25714C3ACEB8}" type="parTrans">
      <dgm:prSet/>
      <dgm:spPr/>
    </dgm:pt>
    <dgm:pt modelId="{33A50981-5DE3-4C87-BA1F-962EF3655D3D}" cxnId="{CA86339D-F0D2-45BF-A7B4-25714C3ACEB8}" type="sibTrans">
      <dgm:prSet/>
      <dgm:spPr/>
    </dgm:pt>
    <dgm:pt modelId="{8C70F937-B4C8-45E3-B204-BAB00D466B3E}">
      <dgm:prSet phldr="0" custT="0"/>
      <dgm:spPr/>
      <dgm:t>
        <a:bodyPr vert="horz" wrap="square"/>
        <a:p>
          <a:pPr>
            <a:lnSpc>
              <a:spcPct val="100000"/>
            </a:lnSpc>
            <a:spcBef>
              <a:spcPct val="0"/>
            </a:spcBef>
            <a:spcAft>
              <a:spcPct val="15000"/>
            </a:spcAft>
          </a:pPr>
          <a:r>
            <a:rPr lang="zh-CN" altLang="en-US"/>
            <a:t>精确化估价表数据</a:t>
          </a:r>
          <a:endParaRPr lang="zh-CN" altLang="en-US"/>
        </a:p>
      </dgm:t>
    </dgm:pt>
    <dgm:pt modelId="{309C24D9-D4B5-4C1B-9CFE-CD865936656C}" cxnId="{A85CEB6E-D63E-4069-A9DA-ED4D8ACA0A38}" type="parTrans">
      <dgm:prSet/>
      <dgm:spPr/>
    </dgm:pt>
    <dgm:pt modelId="{200777F1-BB3A-4213-ABF4-471BB90BEB1D}" cxnId="{A85CEB6E-D63E-4069-A9DA-ED4D8ACA0A38}" type="sibTrans">
      <dgm:prSet/>
      <dgm:spPr/>
    </dgm:pt>
    <dgm:pt modelId="{7BB0B505-7D43-42E4-8FC0-6C91316CBFEB}" type="pres">
      <dgm:prSet presAssocID="{DF9829FD-DD90-4EE7-BCD7-4AF299D6F45A}" presName="linearFlow" presStyleCnt="0">
        <dgm:presLayoutVars>
          <dgm:dir/>
          <dgm:animLvl val="lvl"/>
          <dgm:resizeHandles val="exact"/>
        </dgm:presLayoutVars>
      </dgm:prSet>
      <dgm:spPr/>
    </dgm:pt>
    <dgm:pt modelId="{97F2BEE4-0E0F-4FCA-A4B0-E20AD8C04C13}" type="pres">
      <dgm:prSet presAssocID="{FCC504F5-317D-4294-815B-28489BDC5845}" presName="composite" presStyleCnt="0"/>
      <dgm:spPr/>
    </dgm:pt>
    <dgm:pt modelId="{A16E3110-57E1-4619-A55C-DCD0DD5CE084}" type="pres">
      <dgm:prSet presAssocID="{FCC504F5-317D-4294-815B-28489BDC5845}" presName="parentText" presStyleLbl="alignNode1" presStyleIdx="0" presStyleCnt="3">
        <dgm:presLayoutVars>
          <dgm:chMax val="1"/>
          <dgm:bulletEnabled val="1"/>
        </dgm:presLayoutVars>
      </dgm:prSet>
      <dgm:spPr/>
    </dgm:pt>
    <dgm:pt modelId="{544D3F38-216B-445A-B1B9-8008AEDB7A9D}" type="pres">
      <dgm:prSet presAssocID="{FCC504F5-317D-4294-815B-28489BDC5845}" presName="descendantText" presStyleLbl="alignAcc1" presStyleIdx="0" presStyleCnt="3">
        <dgm:presLayoutVars>
          <dgm:bulletEnabled val="1"/>
        </dgm:presLayoutVars>
      </dgm:prSet>
      <dgm:spPr/>
    </dgm:pt>
    <dgm:pt modelId="{D3A691E5-F443-4F8D-81BB-9D15C0875E8C}" type="pres">
      <dgm:prSet presAssocID="{67223200-D196-44B3-9DFD-D095DDBC10AB}" presName="sp" presStyleCnt="0"/>
      <dgm:spPr/>
    </dgm:pt>
    <dgm:pt modelId="{D4BECBBB-7CE2-4791-839D-9FE6F36B775D}" type="pres">
      <dgm:prSet presAssocID="{780FAED3-C4BD-4FF1-8B67-8499CCFAE2ED}" presName="composite" presStyleCnt="0"/>
      <dgm:spPr/>
    </dgm:pt>
    <dgm:pt modelId="{722E1094-83C7-45E2-B20F-DB9D09AD94F0}" type="pres">
      <dgm:prSet presAssocID="{780FAED3-C4BD-4FF1-8B67-8499CCFAE2ED}" presName="parentText" presStyleLbl="alignNode1" presStyleIdx="1" presStyleCnt="3">
        <dgm:presLayoutVars>
          <dgm:chMax val="1"/>
          <dgm:bulletEnabled val="1"/>
        </dgm:presLayoutVars>
      </dgm:prSet>
      <dgm:spPr/>
    </dgm:pt>
    <dgm:pt modelId="{AC67BBE6-9B82-4D3D-BF22-48713AF46E9C}" type="pres">
      <dgm:prSet presAssocID="{780FAED3-C4BD-4FF1-8B67-8499CCFAE2ED}" presName="descendantText" presStyleLbl="alignAcc1" presStyleIdx="1" presStyleCnt="3">
        <dgm:presLayoutVars>
          <dgm:bulletEnabled val="1"/>
        </dgm:presLayoutVars>
      </dgm:prSet>
      <dgm:spPr/>
    </dgm:pt>
    <dgm:pt modelId="{5C381A65-34D3-41B1-9499-0884AAA35FC6}" type="pres">
      <dgm:prSet presAssocID="{34435F2A-D730-405E-99D5-BBC9FB7499FA}" presName="sp" presStyleCnt="0"/>
      <dgm:spPr/>
    </dgm:pt>
    <dgm:pt modelId="{C1BF0EA4-CB4D-4391-82EF-EC1874A282F9}" type="pres">
      <dgm:prSet presAssocID="{1D70B282-9875-47E1-864B-0DB9F83A3309}" presName="composite" presStyleCnt="0"/>
      <dgm:spPr/>
    </dgm:pt>
    <dgm:pt modelId="{95C8A2DE-C1F8-4D5A-A3A4-1DC2FA1C0073}" type="pres">
      <dgm:prSet presAssocID="{1D70B282-9875-47E1-864B-0DB9F83A3309}" presName="parentText" presStyleLbl="alignNode1" presStyleIdx="2" presStyleCnt="3">
        <dgm:presLayoutVars>
          <dgm:chMax val="1"/>
          <dgm:bulletEnabled val="1"/>
        </dgm:presLayoutVars>
      </dgm:prSet>
      <dgm:spPr/>
    </dgm:pt>
    <dgm:pt modelId="{BE17FEF5-EEE1-41BB-96FD-8FBB3FCF3860}" type="pres">
      <dgm:prSet presAssocID="{1D70B282-9875-47E1-864B-0DB9F83A3309}" presName="descendantText" presStyleLbl="alignAcc1" presStyleIdx="2" presStyleCnt="3">
        <dgm:presLayoutVars>
          <dgm:bulletEnabled val="1"/>
        </dgm:presLayoutVars>
      </dgm:prSet>
      <dgm:spPr/>
    </dgm:pt>
  </dgm:ptLst>
  <dgm:cxnLst>
    <dgm:cxn modelId="{DBE93311-4CED-4104-8A0E-6414541FA84D}" srcId="{DF9829FD-DD90-4EE7-BCD7-4AF299D6F45A}" destId="{FCC504F5-317D-4294-815B-28489BDC5845}" srcOrd="0" destOrd="0" parTransId="{8F05BE86-1921-41BD-B82E-72272E9475E9}" sibTransId="{67223200-D196-44B3-9DFD-D095DDBC10AB}"/>
    <dgm:cxn modelId="{50EC9D10-1A98-4158-89F2-926433A59078}" srcId="{FCC504F5-317D-4294-815B-28489BDC5845}" destId="{F3F66F6A-184E-4CBB-A544-AC2BF2A74FC0}" srcOrd="0" destOrd="0" parTransId="{7A0C70B0-5DAE-45AB-9915-863AC3FA4D2D}" sibTransId="{47DD308A-8526-455B-A37F-FEE2CC1C75AF}"/>
    <dgm:cxn modelId="{E0277A6A-44E4-4A84-AC0E-FC4AB163E1ED}" srcId="{DF9829FD-DD90-4EE7-BCD7-4AF299D6F45A}" destId="{780FAED3-C4BD-4FF1-8B67-8499CCFAE2ED}" srcOrd="1" destOrd="0" parTransId="{88C57C74-C9C4-46CF-A10B-13A1A1E7714C}" sibTransId="{34435F2A-D730-405E-99D5-BBC9FB7499FA}"/>
    <dgm:cxn modelId="{6F0AEC14-A71A-47C4-9E5A-DE3B32F5AFDC}" srcId="{780FAED3-C4BD-4FF1-8B67-8499CCFAE2ED}" destId="{3E6D5D4F-935E-467F-A6CA-DFB49E904BF2}" srcOrd="0" destOrd="1" parTransId="{DFE6860A-9AF6-4E3A-8810-968954321458}" sibTransId="{F6E211F9-5728-4C1B-B4EC-036ED0730A63}"/>
    <dgm:cxn modelId="{5AE59761-3D1F-43CE-AF6A-002F62B9AD3F}" srcId="{780FAED3-C4BD-4FF1-8B67-8499CCFAE2ED}" destId="{12E84E61-EFD3-4016-8C7A-7AF802AADE6C}" srcOrd="1" destOrd="1" parTransId="{D8EFD4AC-2A93-44D8-B58E-500362A3E9AF}" sibTransId="{E3A5F9F5-E888-4E96-9F27-1BD83A528105}"/>
    <dgm:cxn modelId="{E3D6F7D1-1A4A-4B9A-9E05-640B576890E9}" srcId="{DF9829FD-DD90-4EE7-BCD7-4AF299D6F45A}" destId="{1D70B282-9875-47E1-864B-0DB9F83A3309}" srcOrd="2" destOrd="0" parTransId="{4682E278-8387-4875-A48B-989607C0A09E}" sibTransId="{DF77052B-043C-4E4A-8039-9D1D7DFB40F4}"/>
    <dgm:cxn modelId="{3464C88D-C763-41F0-B6A6-1E74F7818B79}" srcId="{1D70B282-9875-47E1-864B-0DB9F83A3309}" destId="{30BE85C4-8BB0-4C0C-B58F-618B83FFA907}" srcOrd="0" destOrd="2" parTransId="{99A19955-80B2-46DE-B74C-C0C8C4D708F2}" sibTransId="{CB48F5C6-507D-451D-9B2B-7C607BFEAF95}"/>
    <dgm:cxn modelId="{CA86339D-F0D2-45BF-A7B4-25714C3ACEB8}" srcId="{1D70B282-9875-47E1-864B-0DB9F83A3309}" destId="{2BF61281-A3C2-4A87-A8A7-F452ADD20722}" srcOrd="1" destOrd="2" parTransId="{92AA6986-BE1D-4677-89AD-A39D21DD2AE5}" sibTransId="{33A50981-5DE3-4C87-BA1F-962EF3655D3D}"/>
    <dgm:cxn modelId="{A85CEB6E-D63E-4069-A9DA-ED4D8ACA0A38}" srcId="{1D70B282-9875-47E1-864B-0DB9F83A3309}" destId="{8C70F937-B4C8-45E3-B204-BAB00D466B3E}" srcOrd="2" destOrd="2" parTransId="{309C24D9-D4B5-4C1B-9CFE-CD865936656C}" sibTransId="{200777F1-BB3A-4213-ABF4-471BB90BEB1D}"/>
    <dgm:cxn modelId="{A949AFD5-14EA-4F02-8022-0BB05C7DB6FB}" type="presOf" srcId="{DF9829FD-DD90-4EE7-BCD7-4AF299D6F45A}" destId="{7BB0B505-7D43-42E4-8FC0-6C91316CBFEB}" srcOrd="0" destOrd="0" presId="urn:microsoft.com/office/officeart/2005/8/layout/chevron2"/>
    <dgm:cxn modelId="{93012C11-A02C-49B9-BAB2-50C3EDB998AB}" type="presParOf" srcId="{7BB0B505-7D43-42E4-8FC0-6C91316CBFEB}" destId="{97F2BEE4-0E0F-4FCA-A4B0-E20AD8C04C13}" srcOrd="0" destOrd="0" presId="urn:microsoft.com/office/officeart/2005/8/layout/chevron2"/>
    <dgm:cxn modelId="{232E09E0-83CD-49A1-854B-55E88C875B66}" type="presParOf" srcId="{97F2BEE4-0E0F-4FCA-A4B0-E20AD8C04C13}" destId="{A16E3110-57E1-4619-A55C-DCD0DD5CE084}" srcOrd="0" destOrd="0" presId="urn:microsoft.com/office/officeart/2005/8/layout/chevron2"/>
    <dgm:cxn modelId="{84E2D9AA-3CC2-468D-A0B4-40E56A77CB2E}" type="presOf" srcId="{FCC504F5-317D-4294-815B-28489BDC5845}" destId="{A16E3110-57E1-4619-A55C-DCD0DD5CE084}" srcOrd="0" destOrd="0" presId="urn:microsoft.com/office/officeart/2005/8/layout/chevron2"/>
    <dgm:cxn modelId="{82F733D0-E3D2-4712-8B13-8412CAF00BE1}" type="presParOf" srcId="{97F2BEE4-0E0F-4FCA-A4B0-E20AD8C04C13}" destId="{544D3F38-216B-445A-B1B9-8008AEDB7A9D}" srcOrd="1" destOrd="0" presId="urn:microsoft.com/office/officeart/2005/8/layout/chevron2"/>
    <dgm:cxn modelId="{BAE66AA5-5F87-478B-9CE6-3342D19BC5B9}" type="presOf" srcId="{F3F66F6A-184E-4CBB-A544-AC2BF2A74FC0}" destId="{544D3F38-216B-445A-B1B9-8008AEDB7A9D}" srcOrd="0" destOrd="0" presId="urn:microsoft.com/office/officeart/2005/8/layout/chevron2"/>
    <dgm:cxn modelId="{ED881C2A-2AF4-47FB-9BFD-66C02297AAA3}" type="presParOf" srcId="{7BB0B505-7D43-42E4-8FC0-6C91316CBFEB}" destId="{D3A691E5-F443-4F8D-81BB-9D15C0875E8C}" srcOrd="1" destOrd="0" presId="urn:microsoft.com/office/officeart/2005/8/layout/chevron2"/>
    <dgm:cxn modelId="{71635FE3-AF25-4D93-9D7C-C5ED4F452C5E}" type="presOf" srcId="{67223200-D196-44B3-9DFD-D095DDBC10AB}" destId="{D3A691E5-F443-4F8D-81BB-9D15C0875E8C}" srcOrd="0" destOrd="0" presId="urn:microsoft.com/office/officeart/2005/8/layout/chevron2"/>
    <dgm:cxn modelId="{FF3096E4-585F-4583-8933-DFA30EEE8D34}" type="presParOf" srcId="{7BB0B505-7D43-42E4-8FC0-6C91316CBFEB}" destId="{D4BECBBB-7CE2-4791-839D-9FE6F36B775D}" srcOrd="2" destOrd="0" presId="urn:microsoft.com/office/officeart/2005/8/layout/chevron2"/>
    <dgm:cxn modelId="{BE69A611-2E8B-49C0-A779-6D34CB9CD962}" type="presParOf" srcId="{D4BECBBB-7CE2-4791-839D-9FE6F36B775D}" destId="{722E1094-83C7-45E2-B20F-DB9D09AD94F0}" srcOrd="0" destOrd="2" presId="urn:microsoft.com/office/officeart/2005/8/layout/chevron2"/>
    <dgm:cxn modelId="{ED15A7DA-0510-4D05-BE15-7113459484DE}" type="presOf" srcId="{780FAED3-C4BD-4FF1-8B67-8499CCFAE2ED}" destId="{722E1094-83C7-45E2-B20F-DB9D09AD94F0}" srcOrd="0" destOrd="0" presId="urn:microsoft.com/office/officeart/2005/8/layout/chevron2"/>
    <dgm:cxn modelId="{FDCB4538-1AD0-478A-A55A-3F9F81C64547}" type="presParOf" srcId="{D4BECBBB-7CE2-4791-839D-9FE6F36B775D}" destId="{AC67BBE6-9B82-4D3D-BF22-48713AF46E9C}" srcOrd="1" destOrd="2" presId="urn:microsoft.com/office/officeart/2005/8/layout/chevron2"/>
    <dgm:cxn modelId="{A739E3D2-B937-4BED-9AC9-AB9D2F98E978}" type="presOf" srcId="{3E6D5D4F-935E-467F-A6CA-DFB49E904BF2}" destId="{AC67BBE6-9B82-4D3D-BF22-48713AF46E9C}" srcOrd="0" destOrd="0" presId="urn:microsoft.com/office/officeart/2005/8/layout/chevron2"/>
    <dgm:cxn modelId="{8166C21A-D168-4D13-BBA7-9EF0BD88DEEB}" type="presOf" srcId="{12E84E61-EFD3-4016-8C7A-7AF802AADE6C}" destId="{AC67BBE6-9B82-4D3D-BF22-48713AF46E9C}" srcOrd="0" destOrd="1" presId="urn:microsoft.com/office/officeart/2005/8/layout/chevron2"/>
    <dgm:cxn modelId="{156193BB-7BCA-47FC-892B-7FC9B6E283B8}" type="presParOf" srcId="{7BB0B505-7D43-42E4-8FC0-6C91316CBFEB}" destId="{5C381A65-34D3-41B1-9499-0884AAA35FC6}" srcOrd="3" destOrd="0" presId="urn:microsoft.com/office/officeart/2005/8/layout/chevron2"/>
    <dgm:cxn modelId="{21DD35D3-567E-4038-8B89-4F7800BCDC98}" type="presOf" srcId="{34435F2A-D730-405E-99D5-BBC9FB7499FA}" destId="{5C381A65-34D3-41B1-9499-0884AAA35FC6}" srcOrd="0" destOrd="0" presId="urn:microsoft.com/office/officeart/2005/8/layout/chevron2"/>
    <dgm:cxn modelId="{2F11E992-BE1D-42C6-8BED-0439F43E30DD}" type="presParOf" srcId="{7BB0B505-7D43-42E4-8FC0-6C91316CBFEB}" destId="{C1BF0EA4-CB4D-4391-82EF-EC1874A282F9}" srcOrd="4" destOrd="0" presId="urn:microsoft.com/office/officeart/2005/8/layout/chevron2"/>
    <dgm:cxn modelId="{E0471ACB-D5D2-464F-A5DE-199F947AC4BA}" type="presParOf" srcId="{C1BF0EA4-CB4D-4391-82EF-EC1874A282F9}" destId="{95C8A2DE-C1F8-4D5A-A3A4-1DC2FA1C0073}" srcOrd="0" destOrd="4" presId="urn:microsoft.com/office/officeart/2005/8/layout/chevron2"/>
    <dgm:cxn modelId="{E45F4E68-7AF6-4434-BEBF-319DF60CEE3A}" type="presOf" srcId="{1D70B282-9875-47E1-864B-0DB9F83A3309}" destId="{95C8A2DE-C1F8-4D5A-A3A4-1DC2FA1C0073}" srcOrd="0" destOrd="0" presId="urn:microsoft.com/office/officeart/2005/8/layout/chevron2"/>
    <dgm:cxn modelId="{304C7310-2A07-44DF-8928-7F7554399F00}" type="presParOf" srcId="{C1BF0EA4-CB4D-4391-82EF-EC1874A282F9}" destId="{BE17FEF5-EEE1-41BB-96FD-8FBB3FCF3860}" srcOrd="1" destOrd="4" presId="urn:microsoft.com/office/officeart/2005/8/layout/chevron2"/>
    <dgm:cxn modelId="{84BD97AF-5670-4BED-B9E4-6880B53D9C7F}" type="presOf" srcId="{30BE85C4-8BB0-4C0C-B58F-618B83FFA907}" destId="{BE17FEF5-EEE1-41BB-96FD-8FBB3FCF3860}" srcOrd="0" destOrd="0" presId="urn:microsoft.com/office/officeart/2005/8/layout/chevron2"/>
    <dgm:cxn modelId="{FC070C06-3531-4CEA-8EFA-CA9436A00916}" type="presOf" srcId="{2BF61281-A3C2-4A87-A8A7-F452ADD20722}" destId="{BE17FEF5-EEE1-41BB-96FD-8FBB3FCF3860}" srcOrd="0" destOrd="1" presId="urn:microsoft.com/office/officeart/2005/8/layout/chevron2"/>
    <dgm:cxn modelId="{6AD58C8E-3329-45F0-9B25-72393606CCDE}" type="presOf" srcId="{8C70F937-B4C8-45E3-B204-BAB00D466B3E}" destId="{BE17FEF5-EEE1-41BB-96FD-8FBB3FCF3860}" srcOrd="0" destOrd="2"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6C320EB-5352-40AA-A0A9-C13066E1373C}" type="doc">
      <dgm:prSet loTypeId="urn:microsoft.com/office/officeart/2005/8/layout/list1" loCatId="list" qsTypeId="urn:microsoft.com/office/officeart/2005/8/quickstyle/simple1" qsCatId="simple" csTypeId="urn:microsoft.com/office/officeart/2005/8/colors/accent1_2" csCatId="accent1" phldr="0"/>
      <dgm:spPr/>
      <dgm:t>
        <a:bodyPr/>
        <a:p>
          <a:endParaRPr lang="zh-CN" altLang="en-US"/>
        </a:p>
      </dgm:t>
    </dgm:pt>
    <dgm:pt modelId="{773C5012-55F9-436E-B78B-2A38D8AAA0C0}">
      <dgm:prSet phldrT="[文本]" phldr="0" custT="0"/>
      <dgm:spPr/>
      <dgm:t>
        <a:bodyPr vert="horz" wrap="square"/>
        <a:p>
          <a:pPr>
            <a:lnSpc>
              <a:spcPct val="100000"/>
            </a:lnSpc>
            <a:spcBef>
              <a:spcPct val="0"/>
            </a:spcBef>
            <a:spcAft>
              <a:spcPct val="35000"/>
            </a:spcAft>
          </a:pPr>
          <a:r>
            <a:rPr lang="zh-CN" altLang="en-US"/>
            <a:t>一般业余玩家已经很难取得胜利</a:t>
          </a:r>
          <a:r>
            <a:rPr lang="zh-CN" altLang="en-US"/>
            <a:t/>
          </a:r>
          <a:endParaRPr lang="zh-CN" altLang="en-US"/>
        </a:p>
      </dgm:t>
    </dgm:pt>
    <dgm:pt modelId="{E1399106-9BE2-43F4-9430-F473CB36780F}" cxnId="{51B60A92-3544-47E6-A1BD-04AFA8E16B99}" type="parTrans">
      <dgm:prSet/>
      <dgm:spPr/>
      <dgm:t>
        <a:bodyPr/>
        <a:p>
          <a:endParaRPr lang="zh-CN" altLang="en-US"/>
        </a:p>
      </dgm:t>
    </dgm:pt>
    <dgm:pt modelId="{507A6FE3-4D55-4ED6-A973-429D64C5DF28}" cxnId="{51B60A92-3544-47E6-A1BD-04AFA8E16B99}" type="sibTrans">
      <dgm:prSet/>
      <dgm:spPr/>
      <dgm:t>
        <a:bodyPr/>
        <a:p>
          <a:endParaRPr lang="zh-CN" altLang="en-US"/>
        </a:p>
      </dgm:t>
    </dgm:pt>
    <dgm:pt modelId="{CA58FE74-4619-4E47-BA6C-E0CD35AF5AC2}">
      <dgm:prSet phldrT="[文本]" phldr="0" custT="0"/>
      <dgm:spPr/>
      <dgm:t>
        <a:bodyPr vert="horz" wrap="square"/>
        <a:p>
          <a:pPr>
            <a:lnSpc>
              <a:spcPct val="100000"/>
            </a:lnSpc>
            <a:spcBef>
              <a:spcPct val="0"/>
            </a:spcBef>
            <a:spcAft>
              <a:spcPct val="35000"/>
            </a:spcAft>
          </a:pPr>
          <a:r>
            <a:rPr lang="zh-CN" altLang="en-US"/>
            <a:t>系统落子迅速、高效</a:t>
          </a:r>
          <a:r>
            <a:rPr lang="zh-CN" altLang="en-US"/>
            <a:t/>
          </a:r>
          <a:endParaRPr lang="zh-CN" altLang="en-US"/>
        </a:p>
      </dgm:t>
    </dgm:pt>
    <dgm:pt modelId="{EBAD4DA7-135F-4F4E-9475-804E7DC205D2}" cxnId="{84CD78FE-E420-4CB0-975A-D1C8F0B94794}" type="parTrans">
      <dgm:prSet/>
      <dgm:spPr/>
      <dgm:t>
        <a:bodyPr/>
        <a:p>
          <a:endParaRPr lang="zh-CN" altLang="en-US"/>
        </a:p>
      </dgm:t>
    </dgm:pt>
    <dgm:pt modelId="{5723A07A-E737-45B0-B84E-97FB4DE86580}" cxnId="{84CD78FE-E420-4CB0-975A-D1C8F0B94794}" type="sibTrans">
      <dgm:prSet/>
      <dgm:spPr/>
      <dgm:t>
        <a:bodyPr/>
        <a:p>
          <a:endParaRPr lang="zh-CN" altLang="en-US"/>
        </a:p>
      </dgm:t>
    </dgm:pt>
    <dgm:pt modelId="{D3284563-CEAB-43B3-81C4-5F6C081CBB78}">
      <dgm:prSet phldrT="[文本]" phldr="0" custT="0"/>
      <dgm:spPr/>
      <dgm:t>
        <a:bodyPr vert="horz" wrap="square"/>
        <a:p>
          <a:pPr>
            <a:lnSpc>
              <a:spcPct val="100000"/>
            </a:lnSpc>
            <a:spcBef>
              <a:spcPct val="0"/>
            </a:spcBef>
            <a:spcAft>
              <a:spcPct val="35000"/>
            </a:spcAft>
          </a:pPr>
          <a:r>
            <a:rPr lang="zh-CN" altLang="en-US"/>
            <a:t>落子规则较为僵硬</a:t>
          </a:r>
          <a:r>
            <a:rPr lang="zh-CN" altLang="en-US"/>
            <a:t/>
          </a:r>
          <a:endParaRPr lang="zh-CN" altLang="en-US"/>
        </a:p>
      </dgm:t>
    </dgm:pt>
    <dgm:pt modelId="{A2E240DA-ABFA-4A24-BE34-ABE926603D67}" cxnId="{C4B377E0-C99A-4B33-87C8-08FF899DDE4B}" type="parTrans">
      <dgm:prSet/>
      <dgm:spPr/>
      <dgm:t>
        <a:bodyPr/>
        <a:p>
          <a:endParaRPr lang="zh-CN" altLang="en-US"/>
        </a:p>
      </dgm:t>
    </dgm:pt>
    <dgm:pt modelId="{2E43EE94-FE21-4F90-81B3-CED5B1ECC8C9}" cxnId="{C4B377E0-C99A-4B33-87C8-08FF899DDE4B}" type="sibTrans">
      <dgm:prSet/>
      <dgm:spPr/>
      <dgm:t>
        <a:bodyPr/>
        <a:p>
          <a:endParaRPr lang="zh-CN" altLang="en-US"/>
        </a:p>
      </dgm:t>
    </dgm:pt>
    <dgm:pt modelId="{E5EECCA3-F875-4B71-92CC-9CCDFB7DBFEF}" type="pres">
      <dgm:prSet presAssocID="{26C320EB-5352-40AA-A0A9-C13066E1373C}" presName="linear" presStyleCnt="0">
        <dgm:presLayoutVars>
          <dgm:dir/>
          <dgm:animLvl val="lvl"/>
          <dgm:resizeHandles val="exact"/>
        </dgm:presLayoutVars>
      </dgm:prSet>
      <dgm:spPr/>
    </dgm:pt>
    <dgm:pt modelId="{667CAF5C-37C0-43B7-8B7E-02CCA3754DB9}" type="pres">
      <dgm:prSet presAssocID="{773C5012-55F9-436E-B78B-2A38D8AAA0C0}" presName="parentLin" presStyleCnt="0"/>
      <dgm:spPr/>
    </dgm:pt>
    <dgm:pt modelId="{58B158CB-C1D2-4676-88E6-6B3937A00A96}" type="pres">
      <dgm:prSet presAssocID="{773C5012-55F9-436E-B78B-2A38D8AAA0C0}" presName="parentLeftMargin" presStyleCnt="0"/>
      <dgm:spPr/>
    </dgm:pt>
    <dgm:pt modelId="{D0971512-D8E1-4E4B-89F4-FF2EB164C196}" type="pres">
      <dgm:prSet presAssocID="{773C5012-55F9-436E-B78B-2A38D8AAA0C0}" presName="parentText" presStyleLbl="node1" presStyleIdx="0" presStyleCnt="3">
        <dgm:presLayoutVars>
          <dgm:chMax val="0"/>
          <dgm:bulletEnabled val="1"/>
        </dgm:presLayoutVars>
      </dgm:prSet>
      <dgm:spPr/>
    </dgm:pt>
    <dgm:pt modelId="{05E10EBB-C85A-471E-9935-B48B9C39A12E}" type="pres">
      <dgm:prSet presAssocID="{773C5012-55F9-436E-B78B-2A38D8AAA0C0}" presName="negativeSpace" presStyleCnt="0"/>
      <dgm:spPr/>
    </dgm:pt>
    <dgm:pt modelId="{1F055725-8984-42CB-98CB-8E7728DD5EAB}" type="pres">
      <dgm:prSet presAssocID="{773C5012-55F9-436E-B78B-2A38D8AAA0C0}" presName="childText" presStyleLbl="conFgAcc1" presStyleIdx="0" presStyleCnt="3">
        <dgm:presLayoutVars>
          <dgm:bulletEnabled val="1"/>
        </dgm:presLayoutVars>
      </dgm:prSet>
      <dgm:spPr/>
    </dgm:pt>
    <dgm:pt modelId="{5785404B-F53E-4CF2-A702-90A46E89CED8}" type="pres">
      <dgm:prSet presAssocID="{507A6FE3-4D55-4ED6-A973-429D64C5DF28}" presName="spaceBetweenRectangles" presStyleCnt="0"/>
      <dgm:spPr/>
    </dgm:pt>
    <dgm:pt modelId="{EF963990-07B7-4DBC-8CFE-C86D15B61BB6}" type="pres">
      <dgm:prSet presAssocID="{CA58FE74-4619-4E47-BA6C-E0CD35AF5AC2}" presName="parentLin" presStyleCnt="0"/>
      <dgm:spPr/>
    </dgm:pt>
    <dgm:pt modelId="{AEA4B341-6C57-43B8-BC42-9813D43D1335}" type="pres">
      <dgm:prSet presAssocID="{CA58FE74-4619-4E47-BA6C-E0CD35AF5AC2}" presName="parentLeftMargin" presStyleCnt="0"/>
      <dgm:spPr/>
    </dgm:pt>
    <dgm:pt modelId="{DD07B078-3354-4F1B-9438-E4F95C4B43A6}" type="pres">
      <dgm:prSet presAssocID="{CA58FE74-4619-4E47-BA6C-E0CD35AF5AC2}" presName="parentText" presStyleLbl="node1" presStyleIdx="1" presStyleCnt="3">
        <dgm:presLayoutVars>
          <dgm:chMax val="0"/>
          <dgm:bulletEnabled val="1"/>
        </dgm:presLayoutVars>
      </dgm:prSet>
      <dgm:spPr/>
    </dgm:pt>
    <dgm:pt modelId="{98F9047E-C8BE-4990-B6F7-84F4581E1FEA}" type="pres">
      <dgm:prSet presAssocID="{CA58FE74-4619-4E47-BA6C-E0CD35AF5AC2}" presName="negativeSpace" presStyleCnt="0"/>
      <dgm:spPr/>
    </dgm:pt>
    <dgm:pt modelId="{FB20FF5F-D131-4A8A-AEBC-01A2B84D6655}" type="pres">
      <dgm:prSet presAssocID="{CA58FE74-4619-4E47-BA6C-E0CD35AF5AC2}" presName="childText" presStyleLbl="conFgAcc1" presStyleIdx="1" presStyleCnt="3">
        <dgm:presLayoutVars>
          <dgm:bulletEnabled val="1"/>
        </dgm:presLayoutVars>
      </dgm:prSet>
      <dgm:spPr/>
    </dgm:pt>
    <dgm:pt modelId="{AC1FEB9E-7ED9-4E44-9D47-B63AE5862158}" type="pres">
      <dgm:prSet presAssocID="{5723A07A-E737-45B0-B84E-97FB4DE86580}" presName="spaceBetweenRectangles" presStyleCnt="0"/>
      <dgm:spPr/>
    </dgm:pt>
    <dgm:pt modelId="{04A221FB-3A34-4804-9E1E-FAA254BEF819}" type="pres">
      <dgm:prSet presAssocID="{D3284563-CEAB-43B3-81C4-5F6C081CBB78}" presName="parentLin" presStyleCnt="0"/>
      <dgm:spPr/>
    </dgm:pt>
    <dgm:pt modelId="{09CBCBA7-E2EE-4654-BCFB-AB2C2D77E66B}" type="pres">
      <dgm:prSet presAssocID="{D3284563-CEAB-43B3-81C4-5F6C081CBB78}" presName="parentLeftMargin" presStyleCnt="0"/>
      <dgm:spPr/>
    </dgm:pt>
    <dgm:pt modelId="{F8B30F84-9FC1-4455-B8FC-CA5DC2189586}" type="pres">
      <dgm:prSet presAssocID="{D3284563-CEAB-43B3-81C4-5F6C081CBB78}" presName="parentText" presStyleLbl="node1" presStyleIdx="2" presStyleCnt="3">
        <dgm:presLayoutVars>
          <dgm:chMax val="0"/>
          <dgm:bulletEnabled val="1"/>
        </dgm:presLayoutVars>
      </dgm:prSet>
      <dgm:spPr/>
    </dgm:pt>
    <dgm:pt modelId="{75AF99AA-34AA-4169-A0AA-91E0CC0C2D15}" type="pres">
      <dgm:prSet presAssocID="{D3284563-CEAB-43B3-81C4-5F6C081CBB78}" presName="negativeSpace" presStyleCnt="0"/>
      <dgm:spPr/>
    </dgm:pt>
    <dgm:pt modelId="{F855875C-E8B4-4273-8C6C-6A8EC3091B3C}" type="pres">
      <dgm:prSet presAssocID="{D3284563-CEAB-43B3-81C4-5F6C081CBB78}" presName="childText" presStyleLbl="conFgAcc1" presStyleIdx="2" presStyleCnt="3">
        <dgm:presLayoutVars>
          <dgm:bulletEnabled val="1"/>
        </dgm:presLayoutVars>
      </dgm:prSet>
      <dgm:spPr/>
    </dgm:pt>
  </dgm:ptLst>
  <dgm:cxnLst>
    <dgm:cxn modelId="{51B60A92-3544-47E6-A1BD-04AFA8E16B99}" srcId="{26C320EB-5352-40AA-A0A9-C13066E1373C}" destId="{773C5012-55F9-436E-B78B-2A38D8AAA0C0}" srcOrd="0" destOrd="0" parTransId="{E1399106-9BE2-43F4-9430-F473CB36780F}" sibTransId="{507A6FE3-4D55-4ED6-A973-429D64C5DF28}"/>
    <dgm:cxn modelId="{84CD78FE-E420-4CB0-975A-D1C8F0B94794}" srcId="{26C320EB-5352-40AA-A0A9-C13066E1373C}" destId="{CA58FE74-4619-4E47-BA6C-E0CD35AF5AC2}" srcOrd="1" destOrd="0" parTransId="{EBAD4DA7-135F-4F4E-9475-804E7DC205D2}" sibTransId="{5723A07A-E737-45B0-B84E-97FB4DE86580}"/>
    <dgm:cxn modelId="{C4B377E0-C99A-4B33-87C8-08FF899DDE4B}" srcId="{26C320EB-5352-40AA-A0A9-C13066E1373C}" destId="{D3284563-CEAB-43B3-81C4-5F6C081CBB78}" srcOrd="2" destOrd="0" parTransId="{A2E240DA-ABFA-4A24-BE34-ABE926603D67}" sibTransId="{2E43EE94-FE21-4F90-81B3-CED5B1ECC8C9}"/>
    <dgm:cxn modelId="{88BD4627-4B3E-4D97-8E3D-28648F4D387A}" type="presOf" srcId="{26C320EB-5352-40AA-A0A9-C13066E1373C}" destId="{E5EECCA3-F875-4B71-92CC-9CCDFB7DBFEF}" srcOrd="0" destOrd="0" presId="urn:microsoft.com/office/officeart/2005/8/layout/list1"/>
    <dgm:cxn modelId="{207A42A3-A3E3-4BB2-9FFD-9342B443AF6E}" type="presParOf" srcId="{E5EECCA3-F875-4B71-92CC-9CCDFB7DBFEF}" destId="{667CAF5C-37C0-43B7-8B7E-02CCA3754DB9}" srcOrd="0" destOrd="0" presId="urn:microsoft.com/office/officeart/2005/8/layout/list1"/>
    <dgm:cxn modelId="{784505FF-BB38-42AC-8015-030A7DA920FB}" type="presParOf" srcId="{667CAF5C-37C0-43B7-8B7E-02CCA3754DB9}" destId="{58B158CB-C1D2-4676-88E6-6B3937A00A96}" srcOrd="0" destOrd="0" presId="urn:microsoft.com/office/officeart/2005/8/layout/list1"/>
    <dgm:cxn modelId="{F455EB02-D1B3-4F43-B679-6FC60C8CC91B}" type="presOf" srcId="{773C5012-55F9-436E-B78B-2A38D8AAA0C0}" destId="{58B158CB-C1D2-4676-88E6-6B3937A00A96}" srcOrd="0" destOrd="0" presId="urn:microsoft.com/office/officeart/2005/8/layout/list1"/>
    <dgm:cxn modelId="{DBEE2E9E-B0F3-489C-BAC2-CB27326A3D2A}" type="presParOf" srcId="{667CAF5C-37C0-43B7-8B7E-02CCA3754DB9}" destId="{D0971512-D8E1-4E4B-89F4-FF2EB164C196}" srcOrd="1" destOrd="0" presId="urn:microsoft.com/office/officeart/2005/8/layout/list1"/>
    <dgm:cxn modelId="{8D03A742-8269-4CA9-AB33-DD65B96E616E}" type="presOf" srcId="{773C5012-55F9-436E-B78B-2A38D8AAA0C0}" destId="{D0971512-D8E1-4E4B-89F4-FF2EB164C196}" srcOrd="0" destOrd="0" presId="urn:microsoft.com/office/officeart/2005/8/layout/list1"/>
    <dgm:cxn modelId="{3BF293E1-E553-4260-87DB-DE0D78812C64}" type="presParOf" srcId="{E5EECCA3-F875-4B71-92CC-9CCDFB7DBFEF}" destId="{05E10EBB-C85A-471E-9935-B48B9C39A12E}" srcOrd="1" destOrd="0" presId="urn:microsoft.com/office/officeart/2005/8/layout/list1"/>
    <dgm:cxn modelId="{1CC760C9-218F-4DDA-ACBF-01B052E166FF}" type="presParOf" srcId="{E5EECCA3-F875-4B71-92CC-9CCDFB7DBFEF}" destId="{1F055725-8984-42CB-98CB-8E7728DD5EAB}" srcOrd="2" destOrd="0" presId="urn:microsoft.com/office/officeart/2005/8/layout/list1"/>
    <dgm:cxn modelId="{892D10A2-30D5-40DE-9DB0-53C52125E2C8}" type="presParOf" srcId="{E5EECCA3-F875-4B71-92CC-9CCDFB7DBFEF}" destId="{5785404B-F53E-4CF2-A702-90A46E89CED8}" srcOrd="3" destOrd="0" presId="urn:microsoft.com/office/officeart/2005/8/layout/list1"/>
    <dgm:cxn modelId="{C2DA409E-315C-4959-9173-FFDA50B6456F}" type="presParOf" srcId="{E5EECCA3-F875-4B71-92CC-9CCDFB7DBFEF}" destId="{EF963990-07B7-4DBC-8CFE-C86D15B61BB6}" srcOrd="4" destOrd="0" presId="urn:microsoft.com/office/officeart/2005/8/layout/list1"/>
    <dgm:cxn modelId="{3594C575-ECE6-4A7F-8285-FDB5F6661282}" type="presParOf" srcId="{EF963990-07B7-4DBC-8CFE-C86D15B61BB6}" destId="{AEA4B341-6C57-43B8-BC42-9813D43D1335}" srcOrd="0" destOrd="4" presId="urn:microsoft.com/office/officeart/2005/8/layout/list1"/>
    <dgm:cxn modelId="{B2A2FD07-BF89-4A68-A5F8-2A25B81B54D2}" type="presOf" srcId="{CA58FE74-4619-4E47-BA6C-E0CD35AF5AC2}" destId="{AEA4B341-6C57-43B8-BC42-9813D43D1335}" srcOrd="0" destOrd="0" presId="urn:microsoft.com/office/officeart/2005/8/layout/list1"/>
    <dgm:cxn modelId="{7828397A-EB19-4C2E-8824-6581E34A888B}" type="presParOf" srcId="{EF963990-07B7-4DBC-8CFE-C86D15B61BB6}" destId="{DD07B078-3354-4F1B-9438-E4F95C4B43A6}" srcOrd="1" destOrd="4" presId="urn:microsoft.com/office/officeart/2005/8/layout/list1"/>
    <dgm:cxn modelId="{E5F42D2C-FAD2-40AF-BCDE-E5C1460CF115}" type="presOf" srcId="{CA58FE74-4619-4E47-BA6C-E0CD35AF5AC2}" destId="{DD07B078-3354-4F1B-9438-E4F95C4B43A6}" srcOrd="0" destOrd="0" presId="urn:microsoft.com/office/officeart/2005/8/layout/list1"/>
    <dgm:cxn modelId="{ED648B22-56CC-4493-B2F7-D5F25D7CC659}" type="presParOf" srcId="{E5EECCA3-F875-4B71-92CC-9CCDFB7DBFEF}" destId="{98F9047E-C8BE-4990-B6F7-84F4581E1FEA}" srcOrd="5" destOrd="0" presId="urn:microsoft.com/office/officeart/2005/8/layout/list1"/>
    <dgm:cxn modelId="{E6F56C0D-0648-4974-A755-EB9FD890B91D}" type="presParOf" srcId="{E5EECCA3-F875-4B71-92CC-9CCDFB7DBFEF}" destId="{FB20FF5F-D131-4A8A-AEBC-01A2B84D6655}" srcOrd="6" destOrd="0" presId="urn:microsoft.com/office/officeart/2005/8/layout/list1"/>
    <dgm:cxn modelId="{A537CBCA-B480-44AA-9B04-452E4E7CE8E6}" type="presParOf" srcId="{E5EECCA3-F875-4B71-92CC-9CCDFB7DBFEF}" destId="{AC1FEB9E-7ED9-4E44-9D47-B63AE5862158}" srcOrd="7" destOrd="0" presId="urn:microsoft.com/office/officeart/2005/8/layout/list1"/>
    <dgm:cxn modelId="{86752259-9C69-4D82-8EC8-CAC17C972365}" type="presParOf" srcId="{E5EECCA3-F875-4B71-92CC-9CCDFB7DBFEF}" destId="{04A221FB-3A34-4804-9E1E-FAA254BEF819}" srcOrd="8" destOrd="0" presId="urn:microsoft.com/office/officeart/2005/8/layout/list1"/>
    <dgm:cxn modelId="{13FA67C6-ADD6-469E-ADD8-FA68DB29F251}" type="presParOf" srcId="{04A221FB-3A34-4804-9E1E-FAA254BEF819}" destId="{09CBCBA7-E2EE-4654-BCFB-AB2C2D77E66B}" srcOrd="0" destOrd="8" presId="urn:microsoft.com/office/officeart/2005/8/layout/list1"/>
    <dgm:cxn modelId="{51BF9D5D-1B1B-4C4D-A2FE-6AC2E8B9487C}" type="presOf" srcId="{D3284563-CEAB-43B3-81C4-5F6C081CBB78}" destId="{09CBCBA7-E2EE-4654-BCFB-AB2C2D77E66B}" srcOrd="0" destOrd="0" presId="urn:microsoft.com/office/officeart/2005/8/layout/list1"/>
    <dgm:cxn modelId="{5696AF28-FF2A-435E-A81C-E44F23C39C5B}" type="presParOf" srcId="{04A221FB-3A34-4804-9E1E-FAA254BEF819}" destId="{F8B30F84-9FC1-4455-B8FC-CA5DC2189586}" srcOrd="1" destOrd="8" presId="urn:microsoft.com/office/officeart/2005/8/layout/list1"/>
    <dgm:cxn modelId="{9C1013BB-DCBB-4E6B-8954-460D3062CF17}" type="presOf" srcId="{D3284563-CEAB-43B3-81C4-5F6C081CBB78}" destId="{F8B30F84-9FC1-4455-B8FC-CA5DC2189586}" srcOrd="0" destOrd="0" presId="urn:microsoft.com/office/officeart/2005/8/layout/list1"/>
    <dgm:cxn modelId="{3DAF8F35-784B-416B-BEDB-BCD937859FDA}" type="presParOf" srcId="{E5EECCA3-F875-4B71-92CC-9CCDFB7DBFEF}" destId="{75AF99AA-34AA-4169-A0AA-91E0CC0C2D15}" srcOrd="9" destOrd="0" presId="urn:microsoft.com/office/officeart/2005/8/layout/list1"/>
    <dgm:cxn modelId="{0568C742-5969-4AB3-A24C-BD6C93E1054F}" type="presParOf" srcId="{E5EECCA3-F875-4B71-92CC-9CCDFB7DBFEF}" destId="{F855875C-E8B4-4273-8C6C-6A8EC3091B3C}"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C320EB-5352-40AA-A0A9-C13066E1373C}" type="doc">
      <dgm:prSet loTypeId="urn:microsoft.com/office/officeart/2005/8/layout/list1" loCatId="list" qsTypeId="urn:microsoft.com/office/officeart/2005/8/quickstyle/simple1" qsCatId="simple" csTypeId="urn:microsoft.com/office/officeart/2005/8/colors/accent1_2" csCatId="accent1" phldr="0"/>
      <dgm:spPr/>
      <dgm:t>
        <a:bodyPr/>
        <a:p>
          <a:endParaRPr lang="zh-CN" altLang="en-US"/>
        </a:p>
      </dgm:t>
    </dgm:pt>
    <dgm:pt modelId="{773C5012-55F9-436E-B78B-2A38D8AAA0C0}">
      <dgm:prSet phldrT="[文本]" phldr="0" custT="0"/>
      <dgm:spPr/>
      <dgm:t>
        <a:bodyPr vert="horz" wrap="square"/>
        <a:p>
          <a:pPr>
            <a:lnSpc>
              <a:spcPct val="100000"/>
            </a:lnSpc>
            <a:spcBef>
              <a:spcPct val="0"/>
            </a:spcBef>
            <a:spcAft>
              <a:spcPct val="35000"/>
            </a:spcAft>
          </a:pPr>
          <a:r>
            <a:rPr lang="zh-CN" altLang="en-US"/>
            <a:t>对一般玩家而言，系统胜率有所提高</a:t>
          </a:r>
          <a:r>
            <a:rPr lang="zh-CN" altLang="en-US"/>
            <a:t/>
          </a:r>
          <a:endParaRPr lang="zh-CN" altLang="en-US"/>
        </a:p>
      </dgm:t>
    </dgm:pt>
    <dgm:pt modelId="{E1399106-9BE2-43F4-9430-F473CB36780F}" cxnId="{870F3E95-33A8-41BD-BDA6-51430D7AFACA}" type="parTrans">
      <dgm:prSet/>
      <dgm:spPr/>
      <dgm:t>
        <a:bodyPr/>
        <a:p>
          <a:endParaRPr lang="zh-CN" altLang="en-US"/>
        </a:p>
      </dgm:t>
    </dgm:pt>
    <dgm:pt modelId="{507A6FE3-4D55-4ED6-A973-429D64C5DF28}" cxnId="{870F3E95-33A8-41BD-BDA6-51430D7AFACA}" type="sibTrans">
      <dgm:prSet/>
      <dgm:spPr/>
      <dgm:t>
        <a:bodyPr/>
        <a:p>
          <a:endParaRPr lang="zh-CN" altLang="en-US"/>
        </a:p>
      </dgm:t>
    </dgm:pt>
    <dgm:pt modelId="{CA58FE74-4619-4E47-BA6C-E0CD35AF5AC2}">
      <dgm:prSet phldrT="[文本]" phldr="0" custT="0"/>
      <dgm:spPr/>
      <dgm:t>
        <a:bodyPr vert="horz" wrap="square"/>
        <a:p>
          <a:pPr>
            <a:lnSpc>
              <a:spcPct val="100000"/>
            </a:lnSpc>
            <a:spcBef>
              <a:spcPct val="0"/>
            </a:spcBef>
            <a:spcAft>
              <a:spcPct val="35000"/>
            </a:spcAft>
          </a:pPr>
          <a:r>
            <a:rPr lang="zh-CN" altLang="en-US"/>
            <a:t>系统落子布局更加</a:t>
          </a:r>
          <a:r>
            <a:rPr lang="en-US" altLang="zh-CN"/>
            <a:t>“</a:t>
          </a:r>
          <a:r>
            <a:rPr lang="zh-CN" altLang="en-US"/>
            <a:t>拟人化</a:t>
          </a:r>
          <a:r>
            <a:rPr lang="en-US" altLang="zh-CN"/>
            <a:t>”</a:t>
          </a:r>
          <a:r>
            <a:rPr lang="en-US" altLang="zh-CN"/>
            <a:t/>
          </a:r>
          <a:endParaRPr lang="en-US" altLang="zh-CN"/>
        </a:p>
      </dgm:t>
    </dgm:pt>
    <dgm:pt modelId="{EBAD4DA7-135F-4F4E-9475-804E7DC205D2}" cxnId="{66822697-7E65-4D7A-9633-FBEFE68345BF}" type="parTrans">
      <dgm:prSet/>
      <dgm:spPr/>
      <dgm:t>
        <a:bodyPr/>
        <a:p>
          <a:endParaRPr lang="zh-CN" altLang="en-US"/>
        </a:p>
      </dgm:t>
    </dgm:pt>
    <dgm:pt modelId="{5723A07A-E737-45B0-B84E-97FB4DE86580}" cxnId="{66822697-7E65-4D7A-9633-FBEFE68345BF}" type="sibTrans">
      <dgm:prSet/>
      <dgm:spPr/>
      <dgm:t>
        <a:bodyPr/>
        <a:p>
          <a:endParaRPr lang="zh-CN" altLang="en-US"/>
        </a:p>
      </dgm:t>
    </dgm:pt>
    <dgm:pt modelId="{D3284563-CEAB-43B3-81C4-5F6C081CBB78}">
      <dgm:prSet phldrT="[文本]" phldr="0" custT="0"/>
      <dgm:spPr/>
      <dgm:t>
        <a:bodyPr vert="horz" wrap="square"/>
        <a:p>
          <a:pPr>
            <a:lnSpc>
              <a:spcPct val="100000"/>
            </a:lnSpc>
            <a:spcBef>
              <a:spcPct val="0"/>
            </a:spcBef>
            <a:spcAft>
              <a:spcPct val="35000"/>
            </a:spcAft>
          </a:pPr>
          <a:r>
            <a:rPr lang="zh-CN" altLang="en-US"/>
            <a:t>会出现放弃当下</a:t>
          </a:r>
          <a:r>
            <a:rPr lang="en-US" altLang="zh-CN"/>
            <a:t>“</a:t>
          </a:r>
          <a:r>
            <a:rPr lang="zh-CN" altLang="en-US"/>
            <a:t>最优解</a:t>
          </a:r>
          <a:r>
            <a:rPr lang="en-US" altLang="zh-CN"/>
            <a:t>”</a:t>
          </a:r>
          <a:r>
            <a:rPr lang="zh-CN" altLang="en-US"/>
            <a:t>，</a:t>
          </a:r>
          <a:r>
            <a:rPr lang="zh-CN" altLang="en-US"/>
            <a:t>转为布局</a:t>
          </a:r>
          <a:r>
            <a:rPr lang="zh-CN" altLang="en-US"/>
            <a:t/>
          </a:r>
          <a:endParaRPr lang="zh-CN" altLang="en-US"/>
        </a:p>
      </dgm:t>
    </dgm:pt>
    <dgm:pt modelId="{A2E240DA-ABFA-4A24-BE34-ABE926603D67}" cxnId="{9F3B713B-D8DC-46AB-88C3-FE33D215CF89}" type="parTrans">
      <dgm:prSet/>
      <dgm:spPr/>
      <dgm:t>
        <a:bodyPr/>
        <a:p>
          <a:endParaRPr lang="zh-CN" altLang="en-US"/>
        </a:p>
      </dgm:t>
    </dgm:pt>
    <dgm:pt modelId="{2E43EE94-FE21-4F90-81B3-CED5B1ECC8C9}" cxnId="{9F3B713B-D8DC-46AB-88C3-FE33D215CF89}" type="sibTrans">
      <dgm:prSet/>
      <dgm:spPr/>
      <dgm:t>
        <a:bodyPr/>
        <a:p>
          <a:endParaRPr lang="zh-CN" altLang="en-US"/>
        </a:p>
      </dgm:t>
    </dgm:pt>
    <dgm:pt modelId="{E5EECCA3-F875-4B71-92CC-9CCDFB7DBFEF}" type="pres">
      <dgm:prSet presAssocID="{26C320EB-5352-40AA-A0A9-C13066E1373C}" presName="linear" presStyleCnt="0">
        <dgm:presLayoutVars>
          <dgm:dir/>
          <dgm:animLvl val="lvl"/>
          <dgm:resizeHandles val="exact"/>
        </dgm:presLayoutVars>
      </dgm:prSet>
      <dgm:spPr/>
    </dgm:pt>
    <dgm:pt modelId="{667CAF5C-37C0-43B7-8B7E-02CCA3754DB9}" type="pres">
      <dgm:prSet presAssocID="{773C5012-55F9-436E-B78B-2A38D8AAA0C0}" presName="parentLin" presStyleCnt="0"/>
      <dgm:spPr/>
    </dgm:pt>
    <dgm:pt modelId="{58B158CB-C1D2-4676-88E6-6B3937A00A96}" type="pres">
      <dgm:prSet presAssocID="{773C5012-55F9-436E-B78B-2A38D8AAA0C0}" presName="parentLeftMargin" presStyleCnt="0"/>
      <dgm:spPr/>
    </dgm:pt>
    <dgm:pt modelId="{D0971512-D8E1-4E4B-89F4-FF2EB164C196}" type="pres">
      <dgm:prSet presAssocID="{773C5012-55F9-436E-B78B-2A38D8AAA0C0}" presName="parentText" presStyleLbl="node1" presStyleIdx="0" presStyleCnt="3">
        <dgm:presLayoutVars>
          <dgm:chMax val="0"/>
          <dgm:bulletEnabled val="1"/>
        </dgm:presLayoutVars>
      </dgm:prSet>
      <dgm:spPr/>
    </dgm:pt>
    <dgm:pt modelId="{05E10EBB-C85A-471E-9935-B48B9C39A12E}" type="pres">
      <dgm:prSet presAssocID="{773C5012-55F9-436E-B78B-2A38D8AAA0C0}" presName="negativeSpace" presStyleCnt="0"/>
      <dgm:spPr/>
    </dgm:pt>
    <dgm:pt modelId="{1F055725-8984-42CB-98CB-8E7728DD5EAB}" type="pres">
      <dgm:prSet presAssocID="{773C5012-55F9-436E-B78B-2A38D8AAA0C0}" presName="childText" presStyleLbl="conFgAcc1" presStyleIdx="0" presStyleCnt="3">
        <dgm:presLayoutVars>
          <dgm:bulletEnabled val="1"/>
        </dgm:presLayoutVars>
      </dgm:prSet>
      <dgm:spPr/>
    </dgm:pt>
    <dgm:pt modelId="{5785404B-F53E-4CF2-A702-90A46E89CED8}" type="pres">
      <dgm:prSet presAssocID="{507A6FE3-4D55-4ED6-A973-429D64C5DF28}" presName="spaceBetweenRectangles" presStyleCnt="0"/>
      <dgm:spPr/>
    </dgm:pt>
    <dgm:pt modelId="{EF963990-07B7-4DBC-8CFE-C86D15B61BB6}" type="pres">
      <dgm:prSet presAssocID="{CA58FE74-4619-4E47-BA6C-E0CD35AF5AC2}" presName="parentLin" presStyleCnt="0"/>
      <dgm:spPr/>
    </dgm:pt>
    <dgm:pt modelId="{AEA4B341-6C57-43B8-BC42-9813D43D1335}" type="pres">
      <dgm:prSet presAssocID="{CA58FE74-4619-4E47-BA6C-E0CD35AF5AC2}" presName="parentLeftMargin" presStyleCnt="0"/>
      <dgm:spPr/>
    </dgm:pt>
    <dgm:pt modelId="{DD07B078-3354-4F1B-9438-E4F95C4B43A6}" type="pres">
      <dgm:prSet presAssocID="{CA58FE74-4619-4E47-BA6C-E0CD35AF5AC2}" presName="parentText" presStyleLbl="node1" presStyleIdx="1" presStyleCnt="3">
        <dgm:presLayoutVars>
          <dgm:chMax val="0"/>
          <dgm:bulletEnabled val="1"/>
        </dgm:presLayoutVars>
      </dgm:prSet>
      <dgm:spPr/>
    </dgm:pt>
    <dgm:pt modelId="{98F9047E-C8BE-4990-B6F7-84F4581E1FEA}" type="pres">
      <dgm:prSet presAssocID="{CA58FE74-4619-4E47-BA6C-E0CD35AF5AC2}" presName="negativeSpace" presStyleCnt="0"/>
      <dgm:spPr/>
    </dgm:pt>
    <dgm:pt modelId="{FB20FF5F-D131-4A8A-AEBC-01A2B84D6655}" type="pres">
      <dgm:prSet presAssocID="{CA58FE74-4619-4E47-BA6C-E0CD35AF5AC2}" presName="childText" presStyleLbl="conFgAcc1" presStyleIdx="1" presStyleCnt="3">
        <dgm:presLayoutVars>
          <dgm:bulletEnabled val="1"/>
        </dgm:presLayoutVars>
      </dgm:prSet>
      <dgm:spPr/>
    </dgm:pt>
    <dgm:pt modelId="{AC1FEB9E-7ED9-4E44-9D47-B63AE5862158}" type="pres">
      <dgm:prSet presAssocID="{5723A07A-E737-45B0-B84E-97FB4DE86580}" presName="spaceBetweenRectangles" presStyleCnt="0"/>
      <dgm:spPr/>
    </dgm:pt>
    <dgm:pt modelId="{04A221FB-3A34-4804-9E1E-FAA254BEF819}" type="pres">
      <dgm:prSet presAssocID="{D3284563-CEAB-43B3-81C4-5F6C081CBB78}" presName="parentLin" presStyleCnt="0"/>
      <dgm:spPr/>
    </dgm:pt>
    <dgm:pt modelId="{09CBCBA7-E2EE-4654-BCFB-AB2C2D77E66B}" type="pres">
      <dgm:prSet presAssocID="{D3284563-CEAB-43B3-81C4-5F6C081CBB78}" presName="parentLeftMargin" presStyleCnt="0"/>
      <dgm:spPr/>
    </dgm:pt>
    <dgm:pt modelId="{F8B30F84-9FC1-4455-B8FC-CA5DC2189586}" type="pres">
      <dgm:prSet presAssocID="{D3284563-CEAB-43B3-81C4-5F6C081CBB78}" presName="parentText" presStyleLbl="node1" presStyleIdx="2" presStyleCnt="3">
        <dgm:presLayoutVars>
          <dgm:chMax val="0"/>
          <dgm:bulletEnabled val="1"/>
        </dgm:presLayoutVars>
      </dgm:prSet>
      <dgm:spPr/>
    </dgm:pt>
    <dgm:pt modelId="{75AF99AA-34AA-4169-A0AA-91E0CC0C2D15}" type="pres">
      <dgm:prSet presAssocID="{D3284563-CEAB-43B3-81C4-5F6C081CBB78}" presName="negativeSpace" presStyleCnt="0"/>
      <dgm:spPr/>
    </dgm:pt>
    <dgm:pt modelId="{F855875C-E8B4-4273-8C6C-6A8EC3091B3C}" type="pres">
      <dgm:prSet presAssocID="{D3284563-CEAB-43B3-81C4-5F6C081CBB78}" presName="childText" presStyleLbl="conFgAcc1" presStyleIdx="2" presStyleCnt="3">
        <dgm:presLayoutVars>
          <dgm:bulletEnabled val="1"/>
        </dgm:presLayoutVars>
      </dgm:prSet>
      <dgm:spPr/>
    </dgm:pt>
  </dgm:ptLst>
  <dgm:cxnLst>
    <dgm:cxn modelId="{870F3E95-33A8-41BD-BDA6-51430D7AFACA}" srcId="{26C320EB-5352-40AA-A0A9-C13066E1373C}" destId="{773C5012-55F9-436E-B78B-2A38D8AAA0C0}" srcOrd="0" destOrd="0" parTransId="{E1399106-9BE2-43F4-9430-F473CB36780F}" sibTransId="{507A6FE3-4D55-4ED6-A973-429D64C5DF28}"/>
    <dgm:cxn modelId="{66822697-7E65-4D7A-9633-FBEFE68345BF}" srcId="{26C320EB-5352-40AA-A0A9-C13066E1373C}" destId="{CA58FE74-4619-4E47-BA6C-E0CD35AF5AC2}" srcOrd="1" destOrd="0" parTransId="{EBAD4DA7-135F-4F4E-9475-804E7DC205D2}" sibTransId="{5723A07A-E737-45B0-B84E-97FB4DE86580}"/>
    <dgm:cxn modelId="{9F3B713B-D8DC-46AB-88C3-FE33D215CF89}" srcId="{26C320EB-5352-40AA-A0A9-C13066E1373C}" destId="{D3284563-CEAB-43B3-81C4-5F6C081CBB78}" srcOrd="2" destOrd="0" parTransId="{A2E240DA-ABFA-4A24-BE34-ABE926603D67}" sibTransId="{2E43EE94-FE21-4F90-81B3-CED5B1ECC8C9}"/>
    <dgm:cxn modelId="{B6F67A74-F463-4E3D-A22F-204AC0802A1C}" type="presOf" srcId="{26C320EB-5352-40AA-A0A9-C13066E1373C}" destId="{E5EECCA3-F875-4B71-92CC-9CCDFB7DBFEF}" srcOrd="0" destOrd="0" presId="urn:microsoft.com/office/officeart/2005/8/layout/list1"/>
    <dgm:cxn modelId="{CB1F9616-09AC-4534-BFEB-19A38FAA5DE0}" type="presParOf" srcId="{E5EECCA3-F875-4B71-92CC-9CCDFB7DBFEF}" destId="{667CAF5C-37C0-43B7-8B7E-02CCA3754DB9}" srcOrd="0" destOrd="0" presId="urn:microsoft.com/office/officeart/2005/8/layout/list1"/>
    <dgm:cxn modelId="{37F7C722-A653-4978-A5F8-FEF01D286B9A}" type="presParOf" srcId="{667CAF5C-37C0-43B7-8B7E-02CCA3754DB9}" destId="{58B158CB-C1D2-4676-88E6-6B3937A00A96}" srcOrd="0" destOrd="0" presId="urn:microsoft.com/office/officeart/2005/8/layout/list1"/>
    <dgm:cxn modelId="{14E8A008-27DB-442F-B93F-7C0E45E7FFA9}" type="presOf" srcId="{773C5012-55F9-436E-B78B-2A38D8AAA0C0}" destId="{58B158CB-C1D2-4676-88E6-6B3937A00A96}" srcOrd="0" destOrd="0" presId="urn:microsoft.com/office/officeart/2005/8/layout/list1"/>
    <dgm:cxn modelId="{A3076509-60CF-4DF2-902A-24C6ABC142AA}" type="presParOf" srcId="{667CAF5C-37C0-43B7-8B7E-02CCA3754DB9}" destId="{D0971512-D8E1-4E4B-89F4-FF2EB164C196}" srcOrd="1" destOrd="0" presId="urn:microsoft.com/office/officeart/2005/8/layout/list1"/>
    <dgm:cxn modelId="{EF3CC02B-D8BD-4175-BC8D-5A5CC201ABEE}" type="presOf" srcId="{773C5012-55F9-436E-B78B-2A38D8AAA0C0}" destId="{D0971512-D8E1-4E4B-89F4-FF2EB164C196}" srcOrd="0" destOrd="0" presId="urn:microsoft.com/office/officeart/2005/8/layout/list1"/>
    <dgm:cxn modelId="{DD7A4160-5255-42AB-A9B9-7491F9AE7FE4}" type="presParOf" srcId="{E5EECCA3-F875-4B71-92CC-9CCDFB7DBFEF}" destId="{05E10EBB-C85A-471E-9935-B48B9C39A12E}" srcOrd="1" destOrd="0" presId="urn:microsoft.com/office/officeart/2005/8/layout/list1"/>
    <dgm:cxn modelId="{C065F3A6-B9B8-4AB3-BE47-F74F9AA80D5A}" type="presParOf" srcId="{E5EECCA3-F875-4B71-92CC-9CCDFB7DBFEF}" destId="{1F055725-8984-42CB-98CB-8E7728DD5EAB}" srcOrd="2" destOrd="0" presId="urn:microsoft.com/office/officeart/2005/8/layout/list1"/>
    <dgm:cxn modelId="{844B68E3-09D3-4A63-9B0A-31B26D67DE81}" type="presParOf" srcId="{E5EECCA3-F875-4B71-92CC-9CCDFB7DBFEF}" destId="{5785404B-F53E-4CF2-A702-90A46E89CED8}" srcOrd="3" destOrd="0" presId="urn:microsoft.com/office/officeart/2005/8/layout/list1"/>
    <dgm:cxn modelId="{6A43E694-D8A7-49D8-9EC0-5907D472EEF4}" type="presParOf" srcId="{E5EECCA3-F875-4B71-92CC-9CCDFB7DBFEF}" destId="{EF963990-07B7-4DBC-8CFE-C86D15B61BB6}" srcOrd="4" destOrd="0" presId="urn:microsoft.com/office/officeart/2005/8/layout/list1"/>
    <dgm:cxn modelId="{91C4E4D9-3853-4097-8103-A9A4B4232F02}" type="presParOf" srcId="{EF963990-07B7-4DBC-8CFE-C86D15B61BB6}" destId="{AEA4B341-6C57-43B8-BC42-9813D43D1335}" srcOrd="0" destOrd="4" presId="urn:microsoft.com/office/officeart/2005/8/layout/list1"/>
    <dgm:cxn modelId="{A817186B-B907-46A2-9B33-31F657C8580C}" type="presOf" srcId="{CA58FE74-4619-4E47-BA6C-E0CD35AF5AC2}" destId="{AEA4B341-6C57-43B8-BC42-9813D43D1335}" srcOrd="0" destOrd="0" presId="urn:microsoft.com/office/officeart/2005/8/layout/list1"/>
    <dgm:cxn modelId="{73B6095D-C99A-4338-B33B-FC96890295E3}" type="presParOf" srcId="{EF963990-07B7-4DBC-8CFE-C86D15B61BB6}" destId="{DD07B078-3354-4F1B-9438-E4F95C4B43A6}" srcOrd="1" destOrd="4" presId="urn:microsoft.com/office/officeart/2005/8/layout/list1"/>
    <dgm:cxn modelId="{340ABC03-B21F-401A-8EF0-5DE0046C2ADD}" type="presOf" srcId="{CA58FE74-4619-4E47-BA6C-E0CD35AF5AC2}" destId="{DD07B078-3354-4F1B-9438-E4F95C4B43A6}" srcOrd="0" destOrd="0" presId="urn:microsoft.com/office/officeart/2005/8/layout/list1"/>
    <dgm:cxn modelId="{6AFE18F9-227B-4E2D-B00D-3EFDE3E0C53B}" type="presParOf" srcId="{E5EECCA3-F875-4B71-92CC-9CCDFB7DBFEF}" destId="{98F9047E-C8BE-4990-B6F7-84F4581E1FEA}" srcOrd="5" destOrd="0" presId="urn:microsoft.com/office/officeart/2005/8/layout/list1"/>
    <dgm:cxn modelId="{7AC29D79-3D48-4BC7-805A-953646CB37AF}" type="presParOf" srcId="{E5EECCA3-F875-4B71-92CC-9CCDFB7DBFEF}" destId="{FB20FF5F-D131-4A8A-AEBC-01A2B84D6655}" srcOrd="6" destOrd="0" presId="urn:microsoft.com/office/officeart/2005/8/layout/list1"/>
    <dgm:cxn modelId="{0AD4816D-833C-423A-A59A-C83B227372FA}" type="presParOf" srcId="{E5EECCA3-F875-4B71-92CC-9CCDFB7DBFEF}" destId="{AC1FEB9E-7ED9-4E44-9D47-B63AE5862158}" srcOrd="7" destOrd="0" presId="urn:microsoft.com/office/officeart/2005/8/layout/list1"/>
    <dgm:cxn modelId="{B0FB31C2-1226-418D-A36B-D099175D90E9}" type="presParOf" srcId="{E5EECCA3-F875-4B71-92CC-9CCDFB7DBFEF}" destId="{04A221FB-3A34-4804-9E1E-FAA254BEF819}" srcOrd="8" destOrd="0" presId="urn:microsoft.com/office/officeart/2005/8/layout/list1"/>
    <dgm:cxn modelId="{61889A08-CB02-4325-8BF3-EE971387AFE7}" type="presParOf" srcId="{04A221FB-3A34-4804-9E1E-FAA254BEF819}" destId="{09CBCBA7-E2EE-4654-BCFB-AB2C2D77E66B}" srcOrd="0" destOrd="8" presId="urn:microsoft.com/office/officeart/2005/8/layout/list1"/>
    <dgm:cxn modelId="{EB0C3BB4-2128-40EE-87AC-577B7019D9C5}" type="presOf" srcId="{D3284563-CEAB-43B3-81C4-5F6C081CBB78}" destId="{09CBCBA7-E2EE-4654-BCFB-AB2C2D77E66B}" srcOrd="0" destOrd="0" presId="urn:microsoft.com/office/officeart/2005/8/layout/list1"/>
    <dgm:cxn modelId="{47182D73-CDC2-4BF4-9E98-3F3CB6C68A9A}" type="presParOf" srcId="{04A221FB-3A34-4804-9E1E-FAA254BEF819}" destId="{F8B30F84-9FC1-4455-B8FC-CA5DC2189586}" srcOrd="1" destOrd="8" presId="urn:microsoft.com/office/officeart/2005/8/layout/list1"/>
    <dgm:cxn modelId="{E006F125-A785-4C1D-A52B-EAA17972E973}" type="presOf" srcId="{D3284563-CEAB-43B3-81C4-5F6C081CBB78}" destId="{F8B30F84-9FC1-4455-B8FC-CA5DC2189586}" srcOrd="0" destOrd="0" presId="urn:microsoft.com/office/officeart/2005/8/layout/list1"/>
    <dgm:cxn modelId="{A08D540B-C94B-4A42-849C-560BD97D2565}" type="presParOf" srcId="{E5EECCA3-F875-4B71-92CC-9CCDFB7DBFEF}" destId="{75AF99AA-34AA-4169-A0AA-91E0CC0C2D15}" srcOrd="9" destOrd="0" presId="urn:microsoft.com/office/officeart/2005/8/layout/list1"/>
    <dgm:cxn modelId="{86A1F254-4465-4E01-8FC2-0CD5B3804786}" type="presParOf" srcId="{E5EECCA3-F875-4B71-92CC-9CCDFB7DBFEF}" destId="{F855875C-E8B4-4273-8C6C-6A8EC3091B3C}"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8128000" cy="5418455"/>
        <a:chOff x="0" y="0"/>
        <a:chExt cx="8128000" cy="5418455"/>
      </a:xfrm>
    </dsp:grpSpPr>
    <dsp:sp modelId="{A16E3110-57E1-4619-A55C-DCD0DD5CE084}">
      <dsp:nvSpPr>
        <dsp:cNvPr id="3" name="燕尾形 2"/>
        <dsp:cNvSpPr/>
      </dsp:nvSpPr>
      <dsp:spPr bwMode="white">
        <a:xfrm rot="5400000">
          <a:off x="-290039" y="290039"/>
          <a:ext cx="1933591" cy="1353514"/>
        </a:xfrm>
        <a:prstGeom prst="chevron">
          <a:avLst/>
        </a:prstGeom>
      </dsp:spPr>
      <dsp:style>
        <a:lnRef idx="2">
          <a:schemeClr val="accent1"/>
        </a:lnRef>
        <a:fillRef idx="1">
          <a:schemeClr val="accent1"/>
        </a:fillRef>
        <a:effectRef idx="0">
          <a:scrgbClr r="0" g="0" b="0"/>
        </a:effectRef>
        <a:fontRef idx="minor">
          <a:schemeClr val="lt1"/>
        </a:fontRef>
      </dsp:style>
      <dsp:txBody>
        <a:bodyPr rot="-5400000" vert="horz" wrap="square" lIns="15875" tIns="15875" rIns="15875" bIns="15875" anchor="ctr"/>
        <a:lstStyle>
          <a:lvl1pPr algn="ctr">
            <a:defRPr sz="2500"/>
          </a:lvl1pPr>
          <a:lvl2pPr marL="171450" indent="-171450" algn="ctr">
            <a:defRPr sz="1900"/>
          </a:lvl2pPr>
          <a:lvl3pPr marL="342900" indent="-171450" algn="ctr">
            <a:defRPr sz="1900"/>
          </a:lvl3pPr>
          <a:lvl4pPr marL="514350" indent="-171450" algn="ctr">
            <a:defRPr sz="1900"/>
          </a:lvl4pPr>
          <a:lvl5pPr marL="685800" indent="-171450" algn="ctr">
            <a:defRPr sz="1900"/>
          </a:lvl5pPr>
          <a:lvl6pPr marL="857250" indent="-171450" algn="ctr">
            <a:defRPr sz="1900"/>
          </a:lvl6pPr>
          <a:lvl7pPr marL="1028700" indent="-171450" algn="ctr">
            <a:defRPr sz="1900"/>
          </a:lvl7pPr>
          <a:lvl8pPr marL="1200150" indent="-171450" algn="ctr">
            <a:defRPr sz="1900"/>
          </a:lvl8pPr>
          <a:lvl9pPr marL="1371600" indent="-171450" algn="ctr">
            <a:defRPr sz="1900"/>
          </a:lvl9pPr>
        </a:lstStyle>
        <a:p>
          <a:pPr lvl="0">
            <a:lnSpc>
              <a:spcPct val="100000"/>
            </a:lnSpc>
            <a:spcBef>
              <a:spcPct val="0"/>
            </a:spcBef>
            <a:spcAft>
              <a:spcPct val="35000"/>
            </a:spcAft>
          </a:pPr>
          <a:r>
            <a:rPr lang="zh-CN" altLang="en-US"/>
            <a:t>环境</a:t>
          </a:r>
          <a:endParaRPr lang="zh-CN" altLang="en-US"/>
        </a:p>
      </dsp:txBody>
      <dsp:txXfrm rot="5400000">
        <a:off x="-290039" y="290039"/>
        <a:ext cx="1933591" cy="1353514"/>
      </dsp:txXfrm>
    </dsp:sp>
    <dsp:sp modelId="{544D3F38-216B-445A-B1B9-8008AEDB7A9D}">
      <dsp:nvSpPr>
        <dsp:cNvPr id="4" name="同侧圆角矩形 3"/>
        <dsp:cNvSpPr/>
      </dsp:nvSpPr>
      <dsp:spPr bwMode="white">
        <a:xfrm rot="5400000">
          <a:off x="4112340" y="-2758826"/>
          <a:ext cx="1256834" cy="6774486"/>
        </a:xfrm>
        <a:prstGeom prst="round2SameRect">
          <a:avLst/>
        </a:prstGeom>
      </dsp:spPr>
      <dsp:style>
        <a:lnRef idx="2">
          <a:schemeClr val="accent1"/>
        </a:lnRef>
        <a:fillRef idx="1">
          <a:schemeClr val="lt1">
            <a:alpha val="90000"/>
          </a:schemeClr>
        </a:fillRef>
        <a:effectRef idx="0">
          <a:scrgbClr r="0" g="0" b="0"/>
        </a:effectRef>
        <a:fontRef idx="minor"/>
      </dsp:style>
      <dsp:txBody>
        <a:bodyPr rot="-5400000" vert="horz" wrap="square" lIns="142240" tIns="12700" rIns="12700" bIns="12700" anchor="ctr"/>
        <a:lstStyle>
          <a:lvl1pPr algn="l">
            <a:defRPr sz="2000"/>
          </a:lvl1pPr>
          <a:lvl2pPr marL="228600" indent="-228600" algn="l">
            <a:defRPr sz="2000"/>
          </a:lvl2pPr>
          <a:lvl3pPr marL="457200" indent="-228600" algn="l">
            <a:defRPr sz="2000"/>
          </a:lvl3pPr>
          <a:lvl4pPr marL="685800" indent="-228600" algn="l">
            <a:defRPr sz="2000"/>
          </a:lvl4pPr>
          <a:lvl5pPr marL="914400" indent="-228600" algn="l">
            <a:defRPr sz="2000"/>
          </a:lvl5pPr>
          <a:lvl6pPr marL="1143000" indent="-228600" algn="l">
            <a:defRPr sz="2000"/>
          </a:lvl6pPr>
          <a:lvl7pPr marL="1371600" indent="-228600" algn="l">
            <a:defRPr sz="2000"/>
          </a:lvl7pPr>
          <a:lvl8pPr marL="1600200" indent="-228600" algn="l">
            <a:defRPr sz="2000"/>
          </a:lvl8pPr>
          <a:lvl9pPr marL="1828800" indent="-228600" algn="l">
            <a:defRPr sz="2000"/>
          </a:lvl9pPr>
        </a:lstStyle>
        <a:p>
          <a:pPr lvl="1">
            <a:lnSpc>
              <a:spcPct val="100000"/>
            </a:lnSpc>
            <a:spcBef>
              <a:spcPct val="0"/>
            </a:spcBef>
            <a:spcAft>
              <a:spcPct val="15000"/>
            </a:spcAft>
            <a:buChar char="•"/>
          </a:pPr>
          <a:r>
            <a:rPr lang="en-US" altLang="zh-CN">
              <a:solidFill>
                <a:schemeClr val="dk1"/>
              </a:solidFill>
            </a:rPr>
            <a:t>VS 2022</a:t>
          </a:r>
          <a:r>
            <a:rPr lang="zh-CN" altLang="en-US">
              <a:solidFill>
                <a:schemeClr val="dk1"/>
              </a:solidFill>
            </a:rPr>
            <a:t>、</a:t>
          </a:r>
          <a:r>
            <a:rPr lang="en-US" altLang="zh-CN">
              <a:solidFill>
                <a:schemeClr val="dk1"/>
              </a:solidFill>
            </a:rPr>
            <a:t>EasyX</a:t>
          </a:r>
          <a:r>
            <a:rPr lang="zh-CN" altLang="en-US">
              <a:solidFill>
                <a:schemeClr val="dk1"/>
              </a:solidFill>
            </a:rPr>
            <a:t>。</a:t>
          </a:r>
          <a:endParaRPr lang="zh-CN" altLang="en-US">
            <a:solidFill>
              <a:schemeClr val="dk1"/>
            </a:solidFill>
          </a:endParaRPr>
        </a:p>
      </dsp:txBody>
      <dsp:txXfrm rot="5400000">
        <a:off x="4112340" y="-2758826"/>
        <a:ext cx="1256834" cy="6774486"/>
      </dsp:txXfrm>
    </dsp:sp>
    <dsp:sp modelId="{722E1094-83C7-45E2-B20F-DB9D09AD94F0}">
      <dsp:nvSpPr>
        <dsp:cNvPr id="5" name="燕尾形 4"/>
        <dsp:cNvSpPr/>
      </dsp:nvSpPr>
      <dsp:spPr bwMode="white">
        <a:xfrm rot="5400000">
          <a:off x="-290039" y="2032471"/>
          <a:ext cx="1933591" cy="1353514"/>
        </a:xfrm>
        <a:prstGeom prst="chevron">
          <a:avLst/>
        </a:prstGeom>
      </dsp:spPr>
      <dsp:style>
        <a:lnRef idx="2">
          <a:schemeClr val="accent1"/>
        </a:lnRef>
        <a:fillRef idx="1">
          <a:schemeClr val="accent1"/>
        </a:fillRef>
        <a:effectRef idx="0">
          <a:scrgbClr r="0" g="0" b="0"/>
        </a:effectRef>
        <a:fontRef idx="minor">
          <a:schemeClr val="lt1"/>
        </a:fontRef>
      </dsp:style>
      <dsp:txBody>
        <a:bodyPr rot="-5400000" vert="horz" wrap="square" lIns="15875" tIns="15875" rIns="15875" bIns="15875" anchor="ctr"/>
        <a:lstStyle>
          <a:lvl1pPr algn="ctr">
            <a:defRPr sz="2500"/>
          </a:lvl1pPr>
          <a:lvl2pPr marL="171450" indent="-171450" algn="ctr">
            <a:defRPr sz="1900"/>
          </a:lvl2pPr>
          <a:lvl3pPr marL="342900" indent="-171450" algn="ctr">
            <a:defRPr sz="1900"/>
          </a:lvl3pPr>
          <a:lvl4pPr marL="514350" indent="-171450" algn="ctr">
            <a:defRPr sz="1900"/>
          </a:lvl4pPr>
          <a:lvl5pPr marL="685800" indent="-171450" algn="ctr">
            <a:defRPr sz="1900"/>
          </a:lvl5pPr>
          <a:lvl6pPr marL="857250" indent="-171450" algn="ctr">
            <a:defRPr sz="1900"/>
          </a:lvl6pPr>
          <a:lvl7pPr marL="1028700" indent="-171450" algn="ctr">
            <a:defRPr sz="1900"/>
          </a:lvl7pPr>
          <a:lvl8pPr marL="1200150" indent="-171450" algn="ctr">
            <a:defRPr sz="1900"/>
          </a:lvl8pPr>
          <a:lvl9pPr marL="1371600" indent="-171450" algn="ctr">
            <a:defRPr sz="1900"/>
          </a:lvl9pPr>
        </a:lstStyle>
        <a:p>
          <a:pPr lvl="0">
            <a:lnSpc>
              <a:spcPct val="100000"/>
            </a:lnSpc>
            <a:spcBef>
              <a:spcPct val="0"/>
            </a:spcBef>
            <a:spcAft>
              <a:spcPct val="35000"/>
            </a:spcAft>
          </a:pPr>
          <a:r>
            <a:rPr lang="zh-CN" altLang="en-US"/>
            <a:t>模式</a:t>
          </a:r>
          <a:endParaRPr lang="zh-CN" altLang="en-US"/>
        </a:p>
      </dsp:txBody>
      <dsp:txXfrm rot="5400000">
        <a:off x="-290039" y="2032471"/>
        <a:ext cx="1933591" cy="1353514"/>
      </dsp:txXfrm>
    </dsp:sp>
    <dsp:sp modelId="{AC67BBE6-9B82-4D3D-BF22-48713AF46E9C}">
      <dsp:nvSpPr>
        <dsp:cNvPr id="6" name="同侧圆角矩形 5"/>
        <dsp:cNvSpPr/>
      </dsp:nvSpPr>
      <dsp:spPr bwMode="white">
        <a:xfrm rot="5400000">
          <a:off x="4112340" y="-1016394"/>
          <a:ext cx="1256834" cy="6774486"/>
        </a:xfrm>
        <a:prstGeom prst="round2SameRect">
          <a:avLst/>
        </a:prstGeom>
      </dsp:spPr>
      <dsp:style>
        <a:lnRef idx="2">
          <a:schemeClr val="accent1"/>
        </a:lnRef>
        <a:fillRef idx="1">
          <a:schemeClr val="lt1">
            <a:alpha val="90000"/>
          </a:schemeClr>
        </a:fillRef>
        <a:effectRef idx="0">
          <a:scrgbClr r="0" g="0" b="0"/>
        </a:effectRef>
        <a:fontRef idx="minor"/>
      </dsp:style>
      <dsp:txBody>
        <a:bodyPr rot="-5400000" vert="horz" wrap="square" lIns="142240" tIns="12700" rIns="12700" bIns="12700" anchor="ctr"/>
        <a:lstStyle>
          <a:lvl1pPr algn="l">
            <a:defRPr sz="2000"/>
          </a:lvl1pPr>
          <a:lvl2pPr marL="228600" indent="-228600" algn="l">
            <a:defRPr sz="2000"/>
          </a:lvl2pPr>
          <a:lvl3pPr marL="457200" indent="-228600" algn="l">
            <a:defRPr sz="2000"/>
          </a:lvl3pPr>
          <a:lvl4pPr marL="685800" indent="-228600" algn="l">
            <a:defRPr sz="2000"/>
          </a:lvl4pPr>
          <a:lvl5pPr marL="914400" indent="-228600" algn="l">
            <a:defRPr sz="2000"/>
          </a:lvl5pPr>
          <a:lvl6pPr marL="1143000" indent="-228600" algn="l">
            <a:defRPr sz="2000"/>
          </a:lvl6pPr>
          <a:lvl7pPr marL="1371600" indent="-228600" algn="l">
            <a:defRPr sz="2000"/>
          </a:lvl7pPr>
          <a:lvl8pPr marL="1600200" indent="-228600" algn="l">
            <a:defRPr sz="2000"/>
          </a:lvl8pPr>
          <a:lvl9pPr marL="1828800" indent="-228600" algn="l">
            <a:defRPr sz="2000"/>
          </a:lvl9pPr>
        </a:lstStyle>
        <a:p>
          <a:pPr lvl="1">
            <a:lnSpc>
              <a:spcPct val="100000"/>
            </a:lnSpc>
            <a:spcBef>
              <a:spcPct val="0"/>
            </a:spcBef>
            <a:spcAft>
              <a:spcPct val="15000"/>
            </a:spcAft>
            <a:buChar char="•"/>
          </a:pPr>
          <a:r>
            <a:rPr lang="zh-CN" altLang="en-US">
              <a:solidFill>
                <a:schemeClr val="dk1"/>
              </a:solidFill>
            </a:rPr>
            <a:t>进行深度搜索 </a:t>
          </a:r>
          <a:endParaRPr lang="zh-CN" altLang="en-US">
            <a:solidFill>
              <a:schemeClr val="dk1"/>
            </a:solidFill>
          </a:endParaRPr>
        </a:p>
        <a:p>
          <a:pPr lvl="1">
            <a:lnSpc>
              <a:spcPct val="100000"/>
            </a:lnSpc>
            <a:spcBef>
              <a:spcPct val="0"/>
            </a:spcBef>
            <a:spcAft>
              <a:spcPct val="15000"/>
            </a:spcAft>
            <a:buChar char="•"/>
          </a:pPr>
          <a:r>
            <a:rPr lang="zh-CN" altLang="en-US">
              <a:solidFill>
                <a:schemeClr val="dk1"/>
              </a:solidFill>
            </a:rPr>
            <a:t>不进行深度搜索</a:t>
          </a:r>
          <a:endParaRPr lang="zh-CN" altLang="en-US">
            <a:solidFill>
              <a:schemeClr val="dk1"/>
            </a:solidFill>
          </a:endParaRPr>
        </a:p>
      </dsp:txBody>
      <dsp:txXfrm rot="5400000">
        <a:off x="4112340" y="-1016394"/>
        <a:ext cx="1256834" cy="6774486"/>
      </dsp:txXfrm>
    </dsp:sp>
    <dsp:sp modelId="{95C8A2DE-C1F8-4D5A-A3A4-1DC2FA1C0073}">
      <dsp:nvSpPr>
        <dsp:cNvPr id="7" name="燕尾形 6"/>
        <dsp:cNvSpPr/>
      </dsp:nvSpPr>
      <dsp:spPr bwMode="white">
        <a:xfrm rot="5400000">
          <a:off x="-290039" y="3774903"/>
          <a:ext cx="1933591" cy="1353514"/>
        </a:xfrm>
        <a:prstGeom prst="chevron">
          <a:avLst/>
        </a:prstGeom>
      </dsp:spPr>
      <dsp:style>
        <a:lnRef idx="2">
          <a:schemeClr val="accent1"/>
        </a:lnRef>
        <a:fillRef idx="1">
          <a:schemeClr val="accent1"/>
        </a:fillRef>
        <a:effectRef idx="0">
          <a:scrgbClr r="0" g="0" b="0"/>
        </a:effectRef>
        <a:fontRef idx="minor">
          <a:schemeClr val="lt1"/>
        </a:fontRef>
      </dsp:style>
      <dsp:txBody>
        <a:bodyPr rot="-5400000" vert="horz" wrap="square" lIns="15875" tIns="15875" rIns="15875" bIns="15875" anchor="ctr"/>
        <a:lstStyle>
          <a:lvl1pPr algn="ctr">
            <a:defRPr sz="2500"/>
          </a:lvl1pPr>
          <a:lvl2pPr marL="171450" indent="-171450" algn="ctr">
            <a:defRPr sz="1900"/>
          </a:lvl2pPr>
          <a:lvl3pPr marL="342900" indent="-171450" algn="ctr">
            <a:defRPr sz="1900"/>
          </a:lvl3pPr>
          <a:lvl4pPr marL="514350" indent="-171450" algn="ctr">
            <a:defRPr sz="1900"/>
          </a:lvl4pPr>
          <a:lvl5pPr marL="685800" indent="-171450" algn="ctr">
            <a:defRPr sz="1900"/>
          </a:lvl5pPr>
          <a:lvl6pPr marL="857250" indent="-171450" algn="ctr">
            <a:defRPr sz="1900"/>
          </a:lvl6pPr>
          <a:lvl7pPr marL="1028700" indent="-171450" algn="ctr">
            <a:defRPr sz="1900"/>
          </a:lvl7pPr>
          <a:lvl8pPr marL="1200150" indent="-171450" algn="ctr">
            <a:defRPr sz="1900"/>
          </a:lvl8pPr>
          <a:lvl9pPr marL="1371600" indent="-171450" algn="ctr">
            <a:defRPr sz="1900"/>
          </a:lvl9pPr>
        </a:lstStyle>
        <a:p>
          <a:pPr lvl="0">
            <a:lnSpc>
              <a:spcPct val="100000"/>
            </a:lnSpc>
            <a:spcBef>
              <a:spcPct val="0"/>
            </a:spcBef>
            <a:spcAft>
              <a:spcPct val="35000"/>
            </a:spcAft>
          </a:pPr>
          <a:r>
            <a:rPr lang="zh-CN" altLang="en-US"/>
            <a:t>改进方法</a:t>
          </a:r>
          <a:endParaRPr lang="zh-CN" altLang="en-US"/>
        </a:p>
      </dsp:txBody>
      <dsp:txXfrm rot="5400000">
        <a:off x="-290039" y="3774903"/>
        <a:ext cx="1933591" cy="1353514"/>
      </dsp:txXfrm>
    </dsp:sp>
    <dsp:sp modelId="{BE17FEF5-EEE1-41BB-96FD-8FBB3FCF3860}">
      <dsp:nvSpPr>
        <dsp:cNvPr id="8" name="同侧圆角矩形 7"/>
        <dsp:cNvSpPr/>
      </dsp:nvSpPr>
      <dsp:spPr bwMode="white">
        <a:xfrm rot="5400000">
          <a:off x="4112340" y="726038"/>
          <a:ext cx="1256834" cy="6774486"/>
        </a:xfrm>
        <a:prstGeom prst="round2SameRect">
          <a:avLst/>
        </a:prstGeom>
      </dsp:spPr>
      <dsp:style>
        <a:lnRef idx="2">
          <a:schemeClr val="accent1"/>
        </a:lnRef>
        <a:fillRef idx="1">
          <a:schemeClr val="lt1">
            <a:alpha val="90000"/>
          </a:schemeClr>
        </a:fillRef>
        <a:effectRef idx="0">
          <a:scrgbClr r="0" g="0" b="0"/>
        </a:effectRef>
        <a:fontRef idx="minor"/>
      </dsp:style>
      <dsp:txBody>
        <a:bodyPr rot="-5400000" vert="horz" wrap="square" lIns="142240" tIns="12700" rIns="12700" bIns="12700" anchor="ctr"/>
        <a:lstStyle>
          <a:lvl1pPr algn="l">
            <a:defRPr sz="2000"/>
          </a:lvl1pPr>
          <a:lvl2pPr marL="228600" indent="-228600" algn="l">
            <a:defRPr sz="2000"/>
          </a:lvl2pPr>
          <a:lvl3pPr marL="457200" indent="-228600" algn="l">
            <a:defRPr sz="2000"/>
          </a:lvl3pPr>
          <a:lvl4pPr marL="685800" indent="-228600" algn="l">
            <a:defRPr sz="2000"/>
          </a:lvl4pPr>
          <a:lvl5pPr marL="914400" indent="-228600" algn="l">
            <a:defRPr sz="2000"/>
          </a:lvl5pPr>
          <a:lvl6pPr marL="1143000" indent="-228600" algn="l">
            <a:defRPr sz="2000"/>
          </a:lvl6pPr>
          <a:lvl7pPr marL="1371600" indent="-228600" algn="l">
            <a:defRPr sz="2000"/>
          </a:lvl7pPr>
          <a:lvl8pPr marL="1600200" indent="-228600" algn="l">
            <a:defRPr sz="2000"/>
          </a:lvl8pPr>
          <a:lvl9pPr marL="1828800" indent="-228600" algn="l">
            <a:defRPr sz="2000"/>
          </a:lvl9pPr>
        </a:lstStyle>
        <a:p>
          <a:pPr lvl="1">
            <a:lnSpc>
              <a:spcPct val="100000"/>
            </a:lnSpc>
            <a:spcBef>
              <a:spcPct val="0"/>
            </a:spcBef>
            <a:spcAft>
              <a:spcPct val="15000"/>
            </a:spcAft>
            <a:buChar char="•"/>
          </a:pPr>
          <a:r>
            <a:rPr lang="zh-CN" altLang="en-US">
              <a:solidFill>
                <a:schemeClr val="dk1"/>
              </a:solidFill>
            </a:rPr>
            <a:t>加深搜索深度</a:t>
          </a:r>
          <a:endParaRPr lang="zh-CN" altLang="en-US">
            <a:solidFill>
              <a:schemeClr val="dk1"/>
            </a:solidFill>
          </a:endParaRPr>
        </a:p>
        <a:p>
          <a:pPr lvl="1">
            <a:lnSpc>
              <a:spcPct val="100000"/>
            </a:lnSpc>
            <a:spcBef>
              <a:spcPct val="0"/>
            </a:spcBef>
            <a:spcAft>
              <a:spcPct val="15000"/>
            </a:spcAft>
            <a:buChar char="•"/>
          </a:pPr>
          <a:r>
            <a:rPr lang="zh-CN" altLang="en-US">
              <a:solidFill>
                <a:schemeClr val="dk1"/>
              </a:solidFill>
            </a:rPr>
            <a:t>改进棋局估价评估函数</a:t>
          </a:r>
          <a:endParaRPr lang="zh-CN" altLang="en-US">
            <a:solidFill>
              <a:schemeClr val="dk1"/>
            </a:solidFill>
          </a:endParaRPr>
        </a:p>
        <a:p>
          <a:pPr lvl="1">
            <a:lnSpc>
              <a:spcPct val="100000"/>
            </a:lnSpc>
            <a:spcBef>
              <a:spcPct val="0"/>
            </a:spcBef>
            <a:spcAft>
              <a:spcPct val="15000"/>
            </a:spcAft>
            <a:buChar char="•"/>
          </a:pPr>
          <a:r>
            <a:rPr lang="zh-CN" altLang="en-US">
              <a:solidFill>
                <a:schemeClr val="dk1"/>
              </a:solidFill>
            </a:rPr>
            <a:t>精确化估价表数据</a:t>
          </a:r>
          <a:endParaRPr lang="zh-CN" altLang="en-US">
            <a:solidFill>
              <a:schemeClr val="dk1"/>
            </a:solidFill>
          </a:endParaRPr>
        </a:p>
      </dsp:txBody>
      <dsp:txXfrm rot="5400000">
        <a:off x="4112340" y="726038"/>
        <a:ext cx="1256834" cy="6774486"/>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264910" cy="3630930"/>
        <a:chOff x="0" y="0"/>
        <a:chExt cx="6264910" cy="3630930"/>
      </a:xfrm>
    </dsp:grpSpPr>
    <dsp:sp modelId="{1F055725-8984-42CB-98CB-8E7728DD5EAB}">
      <dsp:nvSpPr>
        <dsp:cNvPr id="5" name="矩形 4"/>
        <dsp:cNvSpPr/>
      </dsp:nvSpPr>
      <dsp:spPr bwMode="white">
        <a:xfrm>
          <a:off x="0" y="702705"/>
          <a:ext cx="6264910" cy="554400"/>
        </a:xfrm>
        <a:prstGeom prst="rect">
          <a:avLst/>
        </a:prstGeom>
      </dsp:spPr>
      <dsp:style>
        <a:lnRef idx="2">
          <a:schemeClr val="accent1"/>
        </a:lnRef>
        <a:fillRef idx="1">
          <a:schemeClr val="lt1">
            <a:alpha val="90000"/>
          </a:schemeClr>
        </a:fillRef>
        <a:effectRef idx="0">
          <a:scrgbClr r="0" g="0" b="0"/>
        </a:effectRef>
        <a:fontRef idx="minor"/>
      </dsp:style>
      <dsp:txBody>
        <a:bodyPr lIns="486226" tIns="458216" rIns="486226" bIns="156464" anchor="t"/>
        <a:lstStyle>
          <a:lvl1pPr algn="l">
            <a:defRPr sz="2200"/>
          </a:lvl1pPr>
          <a:lvl2pPr marL="228600" indent="-228600" algn="l">
            <a:defRPr sz="2200"/>
          </a:lvl2pPr>
          <a:lvl3pPr marL="457200" indent="-228600" algn="l">
            <a:defRPr sz="2200"/>
          </a:lvl3pPr>
          <a:lvl4pPr marL="685800" indent="-228600" algn="l">
            <a:defRPr sz="2200"/>
          </a:lvl4pPr>
          <a:lvl5pPr marL="914400" indent="-228600" algn="l">
            <a:defRPr sz="2200"/>
          </a:lvl5pPr>
          <a:lvl6pPr marL="1143000" indent="-228600" algn="l">
            <a:defRPr sz="2200"/>
          </a:lvl6pPr>
          <a:lvl7pPr marL="1371600" indent="-228600" algn="l">
            <a:defRPr sz="2200"/>
          </a:lvl7pPr>
          <a:lvl8pPr marL="1600200" indent="-228600" algn="l">
            <a:defRPr sz="2200"/>
          </a:lvl8pPr>
          <a:lvl9pPr marL="1828800" indent="-228600" algn="l">
            <a:defRPr sz="2200"/>
          </a:lvl9pPr>
        </a:lstStyle>
        <a:p>
          <a:endParaRPr>
            <a:solidFill>
              <a:schemeClr val="dk1"/>
            </a:solidFill>
          </a:endParaRPr>
        </a:p>
      </dsp:txBody>
      <dsp:txXfrm>
        <a:off x="0" y="702705"/>
        <a:ext cx="6264910" cy="554400"/>
      </dsp:txXfrm>
    </dsp:sp>
    <dsp:sp modelId="{D0971512-D8E1-4E4B-89F4-FF2EB164C196}">
      <dsp:nvSpPr>
        <dsp:cNvPr id="4" name="圆角矩形 3"/>
        <dsp:cNvSpPr/>
      </dsp:nvSpPr>
      <dsp:spPr bwMode="white">
        <a:xfrm>
          <a:off x="313246" y="377985"/>
          <a:ext cx="4385437" cy="649440"/>
        </a:xfrm>
        <a:prstGeom prst="roundRect">
          <a:avLst/>
        </a:prstGeom>
      </dsp:spPr>
      <dsp:style>
        <a:lnRef idx="2">
          <a:schemeClr val="lt1"/>
        </a:lnRef>
        <a:fillRef idx="1">
          <a:schemeClr val="accent1"/>
        </a:fillRef>
        <a:effectRef idx="0">
          <a:scrgbClr r="0" g="0" b="0"/>
        </a:effectRef>
        <a:fontRef idx="minor">
          <a:schemeClr val="lt1"/>
        </a:fontRef>
      </dsp:style>
      <dsp:txBody>
        <a:bodyPr vert="horz" wrap="square" lIns="165759" tIns="0" rIns="165759" bIns="0" anchor="ctr"/>
        <a:lstStyle>
          <a:lvl1pPr algn="l">
            <a:defRPr sz="22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zh-CN" altLang="en-US"/>
            <a:t>一般业余玩家已经很难取得胜利</a:t>
          </a:r>
          <a:endParaRPr lang="zh-CN" altLang="en-US"/>
        </a:p>
      </dsp:txBody>
      <dsp:txXfrm>
        <a:off x="313246" y="377985"/>
        <a:ext cx="4385437" cy="649440"/>
      </dsp:txXfrm>
    </dsp:sp>
    <dsp:sp modelId="{FB20FF5F-D131-4A8A-AEBC-01A2B84D6655}">
      <dsp:nvSpPr>
        <dsp:cNvPr id="8" name="矩形 7"/>
        <dsp:cNvSpPr/>
      </dsp:nvSpPr>
      <dsp:spPr bwMode="white">
        <a:xfrm>
          <a:off x="0" y="1700625"/>
          <a:ext cx="6264910" cy="554400"/>
        </a:xfrm>
        <a:prstGeom prst="rect">
          <a:avLst/>
        </a:prstGeom>
      </dsp:spPr>
      <dsp:style>
        <a:lnRef idx="2">
          <a:schemeClr val="accent1"/>
        </a:lnRef>
        <a:fillRef idx="1">
          <a:schemeClr val="lt1">
            <a:alpha val="90000"/>
          </a:schemeClr>
        </a:fillRef>
        <a:effectRef idx="0">
          <a:scrgbClr r="0" g="0" b="0"/>
        </a:effectRef>
        <a:fontRef idx="minor"/>
      </dsp:style>
      <dsp:txBody>
        <a:bodyPr lIns="486226" tIns="458216" rIns="486226" bIns="156464" anchor="t"/>
        <a:lstStyle>
          <a:lvl1pPr algn="l">
            <a:defRPr sz="2200"/>
          </a:lvl1pPr>
          <a:lvl2pPr marL="228600" indent="-228600" algn="l">
            <a:defRPr sz="2200"/>
          </a:lvl2pPr>
          <a:lvl3pPr marL="457200" indent="-228600" algn="l">
            <a:defRPr sz="2200"/>
          </a:lvl3pPr>
          <a:lvl4pPr marL="685800" indent="-228600" algn="l">
            <a:defRPr sz="2200"/>
          </a:lvl4pPr>
          <a:lvl5pPr marL="914400" indent="-228600" algn="l">
            <a:defRPr sz="2200"/>
          </a:lvl5pPr>
          <a:lvl6pPr marL="1143000" indent="-228600" algn="l">
            <a:defRPr sz="2200"/>
          </a:lvl6pPr>
          <a:lvl7pPr marL="1371600" indent="-228600" algn="l">
            <a:defRPr sz="2200"/>
          </a:lvl7pPr>
          <a:lvl8pPr marL="1600200" indent="-228600" algn="l">
            <a:defRPr sz="2200"/>
          </a:lvl8pPr>
          <a:lvl9pPr marL="1828800" indent="-228600" algn="l">
            <a:defRPr sz="2200"/>
          </a:lvl9pPr>
        </a:lstStyle>
        <a:p>
          <a:endParaRPr>
            <a:solidFill>
              <a:schemeClr val="dk1"/>
            </a:solidFill>
          </a:endParaRPr>
        </a:p>
      </dsp:txBody>
      <dsp:txXfrm>
        <a:off x="0" y="1700625"/>
        <a:ext cx="6264910" cy="554400"/>
      </dsp:txXfrm>
    </dsp:sp>
    <dsp:sp modelId="{DD07B078-3354-4F1B-9438-E4F95C4B43A6}">
      <dsp:nvSpPr>
        <dsp:cNvPr id="7" name="圆角矩形 6"/>
        <dsp:cNvSpPr/>
      </dsp:nvSpPr>
      <dsp:spPr bwMode="white">
        <a:xfrm>
          <a:off x="313246" y="1375905"/>
          <a:ext cx="4385437" cy="649440"/>
        </a:xfrm>
        <a:prstGeom prst="roundRect">
          <a:avLst/>
        </a:prstGeom>
      </dsp:spPr>
      <dsp:style>
        <a:lnRef idx="2">
          <a:schemeClr val="lt1"/>
        </a:lnRef>
        <a:fillRef idx="1">
          <a:schemeClr val="accent1"/>
        </a:fillRef>
        <a:effectRef idx="0">
          <a:scrgbClr r="0" g="0" b="0"/>
        </a:effectRef>
        <a:fontRef idx="minor">
          <a:schemeClr val="lt1"/>
        </a:fontRef>
      </dsp:style>
      <dsp:txBody>
        <a:bodyPr vert="horz" wrap="square" lIns="165759" tIns="0" rIns="165759" bIns="0" anchor="ctr"/>
        <a:lstStyle>
          <a:lvl1pPr algn="l">
            <a:defRPr sz="22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zh-CN" altLang="en-US"/>
            <a:t>系统落子迅速、高效</a:t>
          </a:r>
          <a:endParaRPr lang="zh-CN" altLang="en-US"/>
        </a:p>
      </dsp:txBody>
      <dsp:txXfrm>
        <a:off x="313246" y="1375905"/>
        <a:ext cx="4385437" cy="649440"/>
      </dsp:txXfrm>
    </dsp:sp>
    <dsp:sp modelId="{F855875C-E8B4-4273-8C6C-6A8EC3091B3C}">
      <dsp:nvSpPr>
        <dsp:cNvPr id="11" name="矩形 10"/>
        <dsp:cNvSpPr/>
      </dsp:nvSpPr>
      <dsp:spPr bwMode="white">
        <a:xfrm>
          <a:off x="0" y="2698545"/>
          <a:ext cx="6264910" cy="554400"/>
        </a:xfrm>
        <a:prstGeom prst="rect">
          <a:avLst/>
        </a:prstGeom>
      </dsp:spPr>
      <dsp:style>
        <a:lnRef idx="2">
          <a:schemeClr val="accent1"/>
        </a:lnRef>
        <a:fillRef idx="1">
          <a:schemeClr val="lt1">
            <a:alpha val="90000"/>
          </a:schemeClr>
        </a:fillRef>
        <a:effectRef idx="0">
          <a:scrgbClr r="0" g="0" b="0"/>
        </a:effectRef>
        <a:fontRef idx="minor"/>
      </dsp:style>
      <dsp:txBody>
        <a:bodyPr lIns="486226" tIns="458216" rIns="486226" bIns="156464" anchor="t"/>
        <a:lstStyle>
          <a:lvl1pPr algn="l">
            <a:defRPr sz="2200"/>
          </a:lvl1pPr>
          <a:lvl2pPr marL="228600" indent="-228600" algn="l">
            <a:defRPr sz="2200"/>
          </a:lvl2pPr>
          <a:lvl3pPr marL="457200" indent="-228600" algn="l">
            <a:defRPr sz="2200"/>
          </a:lvl3pPr>
          <a:lvl4pPr marL="685800" indent="-228600" algn="l">
            <a:defRPr sz="2200"/>
          </a:lvl4pPr>
          <a:lvl5pPr marL="914400" indent="-228600" algn="l">
            <a:defRPr sz="2200"/>
          </a:lvl5pPr>
          <a:lvl6pPr marL="1143000" indent="-228600" algn="l">
            <a:defRPr sz="2200"/>
          </a:lvl6pPr>
          <a:lvl7pPr marL="1371600" indent="-228600" algn="l">
            <a:defRPr sz="2200"/>
          </a:lvl7pPr>
          <a:lvl8pPr marL="1600200" indent="-228600" algn="l">
            <a:defRPr sz="2200"/>
          </a:lvl8pPr>
          <a:lvl9pPr marL="1828800" indent="-228600" algn="l">
            <a:defRPr sz="2200"/>
          </a:lvl9pPr>
        </a:lstStyle>
        <a:p>
          <a:endParaRPr>
            <a:solidFill>
              <a:schemeClr val="dk1"/>
            </a:solidFill>
          </a:endParaRPr>
        </a:p>
      </dsp:txBody>
      <dsp:txXfrm>
        <a:off x="0" y="2698545"/>
        <a:ext cx="6264910" cy="554400"/>
      </dsp:txXfrm>
    </dsp:sp>
    <dsp:sp modelId="{F8B30F84-9FC1-4455-B8FC-CA5DC2189586}">
      <dsp:nvSpPr>
        <dsp:cNvPr id="10" name="圆角矩形 9"/>
        <dsp:cNvSpPr/>
      </dsp:nvSpPr>
      <dsp:spPr bwMode="white">
        <a:xfrm>
          <a:off x="313246" y="2373825"/>
          <a:ext cx="4385437" cy="649440"/>
        </a:xfrm>
        <a:prstGeom prst="roundRect">
          <a:avLst/>
        </a:prstGeom>
      </dsp:spPr>
      <dsp:style>
        <a:lnRef idx="2">
          <a:schemeClr val="lt1"/>
        </a:lnRef>
        <a:fillRef idx="1">
          <a:schemeClr val="accent1"/>
        </a:fillRef>
        <a:effectRef idx="0">
          <a:scrgbClr r="0" g="0" b="0"/>
        </a:effectRef>
        <a:fontRef idx="minor">
          <a:schemeClr val="lt1"/>
        </a:fontRef>
      </dsp:style>
      <dsp:txBody>
        <a:bodyPr vert="horz" wrap="square" lIns="165759" tIns="0" rIns="165759" bIns="0" anchor="ctr"/>
        <a:lstStyle>
          <a:lvl1pPr algn="l">
            <a:defRPr sz="22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zh-CN" altLang="en-US"/>
            <a:t>落子规则较为僵硬</a:t>
          </a:r>
          <a:endParaRPr lang="zh-CN" altLang="en-US"/>
        </a:p>
      </dsp:txBody>
      <dsp:txXfrm>
        <a:off x="313246" y="2373825"/>
        <a:ext cx="4385437" cy="649440"/>
      </dsp:txXfrm>
    </dsp:sp>
    <dsp:sp modelId="{58B158CB-C1D2-4676-88E6-6B3937A00A96}">
      <dsp:nvSpPr>
        <dsp:cNvPr id="3" name="矩形 2" hidden="1"/>
        <dsp:cNvSpPr/>
      </dsp:nvSpPr>
      <dsp:spPr>
        <a:xfrm>
          <a:off x="0" y="377985"/>
          <a:ext cx="313246" cy="649440"/>
        </a:xfrm>
        <a:prstGeom prst="rect">
          <a:avLst/>
        </a:prstGeom>
      </dsp:spPr>
      <dsp:txXfrm>
        <a:off x="0" y="377985"/>
        <a:ext cx="313246" cy="649440"/>
      </dsp:txXfrm>
    </dsp:sp>
    <dsp:sp modelId="{AEA4B341-6C57-43B8-BC42-9813D43D1335}">
      <dsp:nvSpPr>
        <dsp:cNvPr id="6" name="矩形 5" hidden="1"/>
        <dsp:cNvSpPr/>
      </dsp:nvSpPr>
      <dsp:spPr>
        <a:xfrm>
          <a:off x="0" y="1375905"/>
          <a:ext cx="313246" cy="649440"/>
        </a:xfrm>
        <a:prstGeom prst="rect">
          <a:avLst/>
        </a:prstGeom>
      </dsp:spPr>
      <dsp:txXfrm>
        <a:off x="0" y="1375905"/>
        <a:ext cx="313246" cy="649440"/>
      </dsp:txXfrm>
    </dsp:sp>
    <dsp:sp modelId="{09CBCBA7-E2EE-4654-BCFB-AB2C2D77E66B}">
      <dsp:nvSpPr>
        <dsp:cNvPr id="9" name="矩形 8" hidden="1"/>
        <dsp:cNvSpPr/>
      </dsp:nvSpPr>
      <dsp:spPr>
        <a:xfrm>
          <a:off x="0" y="2373825"/>
          <a:ext cx="313246" cy="649440"/>
        </a:xfrm>
        <a:prstGeom prst="rect">
          <a:avLst/>
        </a:prstGeom>
      </dsp:spPr>
      <dsp:txXfrm>
        <a:off x="0" y="2373825"/>
        <a:ext cx="313246" cy="649440"/>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264910" cy="3630930"/>
        <a:chOff x="0" y="0"/>
        <a:chExt cx="6264910" cy="3630930"/>
      </a:xfrm>
    </dsp:grpSpPr>
    <dsp:sp modelId="{1F055725-8984-42CB-98CB-8E7728DD5EAB}">
      <dsp:nvSpPr>
        <dsp:cNvPr id="5" name="矩形 4"/>
        <dsp:cNvSpPr/>
      </dsp:nvSpPr>
      <dsp:spPr bwMode="white">
        <a:xfrm>
          <a:off x="0" y="854445"/>
          <a:ext cx="6264910" cy="478800"/>
        </a:xfrm>
        <a:prstGeom prst="rect">
          <a:avLst/>
        </a:prstGeom>
      </dsp:spPr>
      <dsp:style>
        <a:lnRef idx="2">
          <a:schemeClr val="accent1"/>
        </a:lnRef>
        <a:fillRef idx="1">
          <a:schemeClr val="lt1">
            <a:alpha val="90000"/>
          </a:schemeClr>
        </a:fillRef>
        <a:effectRef idx="0">
          <a:scrgbClr r="0" g="0" b="0"/>
        </a:effectRef>
        <a:fontRef idx="minor"/>
      </dsp:style>
      <dsp:txBody>
        <a:bodyPr lIns="486226" tIns="395731" rIns="486226" bIns="135128" anchor="t"/>
        <a:lstStyle>
          <a:lvl1pPr algn="l">
            <a:defRPr sz="19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endParaRPr>
            <a:solidFill>
              <a:schemeClr val="dk1"/>
            </a:solidFill>
          </a:endParaRPr>
        </a:p>
      </dsp:txBody>
      <dsp:txXfrm>
        <a:off x="0" y="854445"/>
        <a:ext cx="6264910" cy="478800"/>
      </dsp:txXfrm>
    </dsp:sp>
    <dsp:sp modelId="{D0971512-D8E1-4E4B-89F4-FF2EB164C196}">
      <dsp:nvSpPr>
        <dsp:cNvPr id="4" name="圆角矩形 3"/>
        <dsp:cNvSpPr/>
      </dsp:nvSpPr>
      <dsp:spPr bwMode="white">
        <a:xfrm>
          <a:off x="313246" y="574005"/>
          <a:ext cx="4385437" cy="560880"/>
        </a:xfrm>
        <a:prstGeom prst="roundRect">
          <a:avLst/>
        </a:prstGeom>
      </dsp:spPr>
      <dsp:style>
        <a:lnRef idx="2">
          <a:schemeClr val="lt1"/>
        </a:lnRef>
        <a:fillRef idx="1">
          <a:schemeClr val="accent1"/>
        </a:fillRef>
        <a:effectRef idx="0">
          <a:scrgbClr r="0" g="0" b="0"/>
        </a:effectRef>
        <a:fontRef idx="minor">
          <a:schemeClr val="lt1"/>
        </a:fontRef>
      </dsp:style>
      <dsp:txBody>
        <a:bodyPr vert="horz" wrap="square" lIns="165759" tIns="0" rIns="165759" bIns="0" anchor="ctr"/>
        <a:lstStyle>
          <a:lvl1pPr algn="l">
            <a:defRPr sz="19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0">
            <a:lnSpc>
              <a:spcPct val="100000"/>
            </a:lnSpc>
            <a:spcBef>
              <a:spcPct val="0"/>
            </a:spcBef>
            <a:spcAft>
              <a:spcPct val="35000"/>
            </a:spcAft>
          </a:pPr>
          <a:r>
            <a:rPr lang="zh-CN" altLang="en-US"/>
            <a:t>对一般玩家而言，系统胜率有所提高</a:t>
          </a:r>
          <a:endParaRPr lang="zh-CN" altLang="en-US"/>
        </a:p>
      </dsp:txBody>
      <dsp:txXfrm>
        <a:off x="313246" y="574005"/>
        <a:ext cx="4385437" cy="560880"/>
      </dsp:txXfrm>
    </dsp:sp>
    <dsp:sp modelId="{FB20FF5F-D131-4A8A-AEBC-01A2B84D6655}">
      <dsp:nvSpPr>
        <dsp:cNvPr id="8" name="矩形 7"/>
        <dsp:cNvSpPr/>
      </dsp:nvSpPr>
      <dsp:spPr bwMode="white">
        <a:xfrm>
          <a:off x="0" y="1716285"/>
          <a:ext cx="6264910" cy="478800"/>
        </a:xfrm>
        <a:prstGeom prst="rect">
          <a:avLst/>
        </a:prstGeom>
      </dsp:spPr>
      <dsp:style>
        <a:lnRef idx="2">
          <a:schemeClr val="accent1"/>
        </a:lnRef>
        <a:fillRef idx="1">
          <a:schemeClr val="lt1">
            <a:alpha val="90000"/>
          </a:schemeClr>
        </a:fillRef>
        <a:effectRef idx="0">
          <a:scrgbClr r="0" g="0" b="0"/>
        </a:effectRef>
        <a:fontRef idx="minor"/>
      </dsp:style>
      <dsp:txBody>
        <a:bodyPr lIns="486226" tIns="395731" rIns="486226" bIns="135128" anchor="t"/>
        <a:lstStyle>
          <a:lvl1pPr algn="l">
            <a:defRPr sz="19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endParaRPr>
            <a:solidFill>
              <a:schemeClr val="dk1"/>
            </a:solidFill>
          </a:endParaRPr>
        </a:p>
      </dsp:txBody>
      <dsp:txXfrm>
        <a:off x="0" y="1716285"/>
        <a:ext cx="6264910" cy="478800"/>
      </dsp:txXfrm>
    </dsp:sp>
    <dsp:sp modelId="{DD07B078-3354-4F1B-9438-E4F95C4B43A6}">
      <dsp:nvSpPr>
        <dsp:cNvPr id="7" name="圆角矩形 6"/>
        <dsp:cNvSpPr/>
      </dsp:nvSpPr>
      <dsp:spPr bwMode="white">
        <a:xfrm>
          <a:off x="313246" y="1435845"/>
          <a:ext cx="4385437" cy="560880"/>
        </a:xfrm>
        <a:prstGeom prst="roundRect">
          <a:avLst/>
        </a:prstGeom>
      </dsp:spPr>
      <dsp:style>
        <a:lnRef idx="2">
          <a:schemeClr val="lt1"/>
        </a:lnRef>
        <a:fillRef idx="1">
          <a:schemeClr val="accent1"/>
        </a:fillRef>
        <a:effectRef idx="0">
          <a:scrgbClr r="0" g="0" b="0"/>
        </a:effectRef>
        <a:fontRef idx="minor">
          <a:schemeClr val="lt1"/>
        </a:fontRef>
      </dsp:style>
      <dsp:txBody>
        <a:bodyPr vert="horz" wrap="square" lIns="165759" tIns="0" rIns="165759" bIns="0" anchor="ctr"/>
        <a:lstStyle>
          <a:lvl1pPr algn="l">
            <a:defRPr sz="19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0">
            <a:lnSpc>
              <a:spcPct val="100000"/>
            </a:lnSpc>
            <a:spcBef>
              <a:spcPct val="0"/>
            </a:spcBef>
            <a:spcAft>
              <a:spcPct val="35000"/>
            </a:spcAft>
          </a:pPr>
          <a:r>
            <a:rPr lang="zh-CN" altLang="en-US"/>
            <a:t>系统落子布局更加</a:t>
          </a:r>
          <a:r>
            <a:rPr lang="en-US" altLang="zh-CN"/>
            <a:t>“</a:t>
          </a:r>
          <a:r>
            <a:rPr lang="zh-CN" altLang="en-US"/>
            <a:t>拟人化</a:t>
          </a:r>
          <a:r>
            <a:rPr lang="en-US" altLang="zh-CN"/>
            <a:t>”</a:t>
          </a:r>
          <a:endParaRPr lang="en-US" altLang="zh-CN"/>
        </a:p>
      </dsp:txBody>
      <dsp:txXfrm>
        <a:off x="313246" y="1435845"/>
        <a:ext cx="4385437" cy="560880"/>
      </dsp:txXfrm>
    </dsp:sp>
    <dsp:sp modelId="{F855875C-E8B4-4273-8C6C-6A8EC3091B3C}">
      <dsp:nvSpPr>
        <dsp:cNvPr id="11" name="矩形 10"/>
        <dsp:cNvSpPr/>
      </dsp:nvSpPr>
      <dsp:spPr bwMode="white">
        <a:xfrm>
          <a:off x="0" y="2578125"/>
          <a:ext cx="6264910" cy="478800"/>
        </a:xfrm>
        <a:prstGeom prst="rect">
          <a:avLst/>
        </a:prstGeom>
      </dsp:spPr>
      <dsp:style>
        <a:lnRef idx="2">
          <a:schemeClr val="accent1"/>
        </a:lnRef>
        <a:fillRef idx="1">
          <a:schemeClr val="lt1">
            <a:alpha val="90000"/>
          </a:schemeClr>
        </a:fillRef>
        <a:effectRef idx="0">
          <a:scrgbClr r="0" g="0" b="0"/>
        </a:effectRef>
        <a:fontRef idx="minor"/>
      </dsp:style>
      <dsp:txBody>
        <a:bodyPr lIns="486226" tIns="395731" rIns="486226" bIns="135128" anchor="t"/>
        <a:lstStyle>
          <a:lvl1pPr algn="l">
            <a:defRPr sz="19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endParaRPr>
            <a:solidFill>
              <a:schemeClr val="dk1"/>
            </a:solidFill>
          </a:endParaRPr>
        </a:p>
      </dsp:txBody>
      <dsp:txXfrm>
        <a:off x="0" y="2578125"/>
        <a:ext cx="6264910" cy="478800"/>
      </dsp:txXfrm>
    </dsp:sp>
    <dsp:sp modelId="{F8B30F84-9FC1-4455-B8FC-CA5DC2189586}">
      <dsp:nvSpPr>
        <dsp:cNvPr id="10" name="圆角矩形 9"/>
        <dsp:cNvSpPr/>
      </dsp:nvSpPr>
      <dsp:spPr bwMode="white">
        <a:xfrm>
          <a:off x="313246" y="2297685"/>
          <a:ext cx="4385437" cy="560880"/>
        </a:xfrm>
        <a:prstGeom prst="roundRect">
          <a:avLst/>
        </a:prstGeom>
      </dsp:spPr>
      <dsp:style>
        <a:lnRef idx="2">
          <a:schemeClr val="lt1"/>
        </a:lnRef>
        <a:fillRef idx="1">
          <a:schemeClr val="accent1"/>
        </a:fillRef>
        <a:effectRef idx="0">
          <a:scrgbClr r="0" g="0" b="0"/>
        </a:effectRef>
        <a:fontRef idx="minor">
          <a:schemeClr val="lt1"/>
        </a:fontRef>
      </dsp:style>
      <dsp:txBody>
        <a:bodyPr vert="horz" wrap="square" lIns="165759" tIns="0" rIns="165759" bIns="0" anchor="ctr"/>
        <a:lstStyle>
          <a:lvl1pPr algn="l">
            <a:defRPr sz="19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0">
            <a:lnSpc>
              <a:spcPct val="100000"/>
            </a:lnSpc>
            <a:spcBef>
              <a:spcPct val="0"/>
            </a:spcBef>
            <a:spcAft>
              <a:spcPct val="35000"/>
            </a:spcAft>
          </a:pPr>
          <a:r>
            <a:rPr lang="zh-CN" altLang="en-US"/>
            <a:t>会出现放弃当下</a:t>
          </a:r>
          <a:r>
            <a:rPr lang="en-US" altLang="zh-CN"/>
            <a:t>“</a:t>
          </a:r>
          <a:r>
            <a:rPr lang="zh-CN" altLang="en-US"/>
            <a:t>最优解</a:t>
          </a:r>
          <a:r>
            <a:rPr lang="en-US" altLang="zh-CN"/>
            <a:t>”</a:t>
          </a:r>
          <a:r>
            <a:rPr lang="zh-CN" altLang="en-US"/>
            <a:t>，</a:t>
          </a:r>
          <a:r>
            <a:rPr lang="zh-CN" altLang="en-US"/>
            <a:t>转为布局</a:t>
          </a:r>
          <a:endParaRPr lang="zh-CN" altLang="en-US"/>
        </a:p>
      </dsp:txBody>
      <dsp:txXfrm>
        <a:off x="313246" y="2297685"/>
        <a:ext cx="4385437" cy="560880"/>
      </dsp:txXfrm>
    </dsp:sp>
    <dsp:sp modelId="{58B158CB-C1D2-4676-88E6-6B3937A00A96}">
      <dsp:nvSpPr>
        <dsp:cNvPr id="3" name="矩形 2" hidden="1"/>
        <dsp:cNvSpPr/>
      </dsp:nvSpPr>
      <dsp:spPr>
        <a:xfrm>
          <a:off x="0" y="574005"/>
          <a:ext cx="313246" cy="560880"/>
        </a:xfrm>
        <a:prstGeom prst="rect">
          <a:avLst/>
        </a:prstGeom>
      </dsp:spPr>
      <dsp:txXfrm>
        <a:off x="0" y="574005"/>
        <a:ext cx="313246" cy="560880"/>
      </dsp:txXfrm>
    </dsp:sp>
    <dsp:sp modelId="{AEA4B341-6C57-43B8-BC42-9813D43D1335}">
      <dsp:nvSpPr>
        <dsp:cNvPr id="6" name="矩形 5" hidden="1"/>
        <dsp:cNvSpPr/>
      </dsp:nvSpPr>
      <dsp:spPr>
        <a:xfrm>
          <a:off x="0" y="1435845"/>
          <a:ext cx="313246" cy="560880"/>
        </a:xfrm>
        <a:prstGeom prst="rect">
          <a:avLst/>
        </a:prstGeom>
      </dsp:spPr>
      <dsp:txXfrm>
        <a:off x="0" y="1435845"/>
        <a:ext cx="313246" cy="560880"/>
      </dsp:txXfrm>
    </dsp:sp>
    <dsp:sp modelId="{09CBCBA7-E2EE-4654-BCFB-AB2C2D77E66B}">
      <dsp:nvSpPr>
        <dsp:cNvPr id="9" name="矩形 8" hidden="1"/>
        <dsp:cNvSpPr/>
      </dsp:nvSpPr>
      <dsp:spPr>
        <a:xfrm>
          <a:off x="0" y="2297685"/>
          <a:ext cx="313246" cy="560880"/>
        </a:xfrm>
        <a:prstGeom prst="rect">
          <a:avLst/>
        </a:prstGeom>
      </dsp:spPr>
      <dsp:txXfrm>
        <a:off x="0" y="2297685"/>
        <a:ext cx="313246" cy="56088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rSet qsTypeId="urn:microsoft.com/office/officeart/2005/8/quickstyle/simple5"/>
        </dgm:pt>
        <dgm:pt modelId="1"/>
      </dgm:ptLst>
      <dgm:cxnLst>
        <dgm:cxn modelId="4" srcId="0" destId="1" srcOrd="0" destOrd="0"/>
      </dgm:cxnLst>
      <dgm:bg/>
      <dgm:whole/>
    </dgm:dataModel>
  </dgm:styleData>
  <dgm:clrData>
    <dgm:dataModel>
      <dgm:ptLst>
        <dgm:pt modelId="0" type="doc">
          <dgm:prSet csTypeId="urn:microsoft.com/office/officeart/2005/8/colors/accent6_5"/>
        </dgm:pt>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type="chevron" r:blip="" rot="90">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type="round2SameRect" r:blip="" rot="90">
                <dgm:adjLst/>
              </dgm:shape>
            </dgm:if>
            <dgm:else name="Name6">
              <dgm:alg type="tx">
                <dgm:param type="stBulletLvl" val="1"/>
                <dgm:param type="txAnchorVertCh" val="mid"/>
              </dgm:alg>
              <dgm:shape xmlns:r="http://schemas.openxmlformats.org/officeDocument/2006/relationships" type="round2SameRect" r:blip="" rot="-90">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4" srcId="0" destId="1" srcOrd="0" destOrd="0"/>
        <dgm:cxn modelId="5" srcId="0" destId="2" srcOrd="1" destOrd="0"/>
      </dgm:cxnLst>
      <dgm:bg/>
      <dgm:whole/>
    </dgm:dataModel>
  </dgm:styleData>
  <dgm:clrData>
    <dgm:dataModel>
      <dgm:ptLst>
        <dgm:pt modelId="0" type="doc">
          <dgm:prSet csTypeId="urn:microsoft.com/office/officeart/2005/8/colors/accent6_5"/>
        </dgm:pt>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10"/>
    </mc:Choice>
    <mc:Fallback>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11.png"/><Relationship Id="rId11" Type="http://schemas.openxmlformats.org/officeDocument/2006/relationships/slideLayout" Target="../slideLayouts/slideLayout2.xml"/><Relationship Id="rId10" Type="http://schemas.openxmlformats.org/officeDocument/2006/relationships/tags" Target="../tags/tag8.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slide" Target="slide42.xml"/><Relationship Id="rId2" Type="http://schemas.openxmlformats.org/officeDocument/2006/relationships/slide" Target="slide40.xml"/><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slide" Target="slide45.xml"/><Relationship Id="rId2" Type="http://schemas.openxmlformats.org/officeDocument/2006/relationships/slide" Target="slide41.xml"/><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slide" Target="slide46.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png"/></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slide" Target="slide48.xml"/><Relationship Id="rId3" Type="http://schemas.openxmlformats.org/officeDocument/2006/relationships/slide" Target="slide50.xml"/><Relationship Id="rId2" Type="http://schemas.openxmlformats.org/officeDocument/2006/relationships/slide" Target="slide47.xml"/><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png"/></Relationships>
</file>

<file path=ppt/slides/_rels/slide2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slide" Target="slide54.xml"/><Relationship Id="rId4" Type="http://schemas.openxmlformats.org/officeDocument/2006/relationships/slide" Target="slide53.xml"/><Relationship Id="rId3" Type="http://schemas.openxmlformats.org/officeDocument/2006/relationships/slide" Target="slide52.xml"/><Relationship Id="rId2" Type="http://schemas.openxmlformats.org/officeDocument/2006/relationships/slide" Target="slide51.xml"/><Relationship Id="rId1"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1.png"/></Relationships>
</file>

<file path=ppt/slides/_rels/slide29.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slide" Target="slide56.xml"/><Relationship Id="rId7" Type="http://schemas.openxmlformats.org/officeDocument/2006/relationships/slide" Target="slide5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7.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slide" Target="slide33.xml"/></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slide" Target="slide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slide" Target="slide7.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slide" Target="slide43.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slide" Target="slide44.xml"/></Relationships>
</file>

<file path=ppt/slides/_rels/slide44.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28.png"/><Relationship Id="rId1" Type="http://schemas.openxmlformats.org/officeDocument/2006/relationships/slide" Target="slide43.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slide" Target="slide4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48.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slide" Target="slide49.xml"/><Relationship Id="rId1" Type="http://schemas.openxmlformats.org/officeDocument/2006/relationships/slide" Target="slide25.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slide" Target="slide48.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slide" Target="slide25.xml"/></Relationships>
</file>

<file path=ppt/slides/_rels/slide51.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image" Target="../media/image30.png"/><Relationship Id="rId3" Type="http://schemas.openxmlformats.org/officeDocument/2006/relationships/tags" Target="../tags/tag10.xml"/><Relationship Id="rId2" Type="http://schemas.microsoft.com/office/2007/relationships/media" Target="../media/media1.mp4"/><Relationship Id="rId1" Type="http://schemas.openxmlformats.org/officeDocument/2006/relationships/video" Target="../media/media1.mp4"/></Relationships>
</file>

<file path=ppt/slides/_rels/slide52.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2.xml"/><Relationship Id="rId4" Type="http://schemas.openxmlformats.org/officeDocument/2006/relationships/image" Target="../media/image31.png"/><Relationship Id="rId3" Type="http://schemas.openxmlformats.org/officeDocument/2006/relationships/tags" Target="../tags/tag11.xml"/><Relationship Id="rId2" Type="http://schemas.microsoft.com/office/2007/relationships/media" Target="../media/media2.mp4"/><Relationship Id="rId1" Type="http://schemas.openxmlformats.org/officeDocument/2006/relationships/video" Target="../media/media2.mp4"/></Relationships>
</file>

<file path=ppt/slides/_rels/slide53.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2.xml"/><Relationship Id="rId4" Type="http://schemas.openxmlformats.org/officeDocument/2006/relationships/image" Target="../media/image32.png"/><Relationship Id="rId3" Type="http://schemas.openxmlformats.org/officeDocument/2006/relationships/tags" Target="../tags/tag12.xml"/><Relationship Id="rId2" Type="http://schemas.microsoft.com/office/2007/relationships/media" Target="../media/media3.mp4"/><Relationship Id="rId1" Type="http://schemas.openxmlformats.org/officeDocument/2006/relationships/video" Target="../media/media3.mp4"/></Relationships>
</file>

<file path=ppt/slides/_rels/slide54.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2.xml"/><Relationship Id="rId4" Type="http://schemas.openxmlformats.org/officeDocument/2006/relationships/image" Target="../media/image33.png"/><Relationship Id="rId3" Type="http://schemas.openxmlformats.org/officeDocument/2006/relationships/tags" Target="../tags/tag13.xml"/><Relationship Id="rId2" Type="http://schemas.microsoft.com/office/2007/relationships/media" Target="../media/media4.mp4"/><Relationship Id="rId1" Type="http://schemas.openxmlformats.org/officeDocument/2006/relationships/video" Target="../media/media4.mp4"/></Relationships>
</file>

<file path=ppt/slides/_rels/slide55.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 Target="slide56.xml"/></Relationships>
</file>

<file path=ppt/slides/_rels/slide56.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 Target="slide5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slide" Target="slide35.xml"/><Relationship Id="rId3" Type="http://schemas.openxmlformats.org/officeDocument/2006/relationships/slide" Target="slide34.xml"/><Relationship Id="rId2" Type="http://schemas.openxmlformats.org/officeDocument/2006/relationships/slide" Target="slide32.xml"/><Relationship Id="rId1" Type="http://schemas.openxmlformats.org/officeDocument/2006/relationships/slide" Target="slide31.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slide" Target="slide39.xml"/><Relationship Id="rId4" Type="http://schemas.openxmlformats.org/officeDocument/2006/relationships/slide" Target="slide38.xml"/><Relationship Id="rId3" Type="http://schemas.openxmlformats.org/officeDocument/2006/relationships/slide" Target="slide37.xml"/><Relationship Id="rId2" Type="http://schemas.openxmlformats.org/officeDocument/2006/relationships/slide" Target="slide36.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254" y="-33655"/>
            <a:ext cx="12190476" cy="6858858"/>
          </a:xfrm>
          <a:prstGeom prst="rect">
            <a:avLst/>
          </a:prstGeom>
        </p:spPr>
      </p:pic>
      <p:sp>
        <p:nvSpPr>
          <p:cNvPr id="35" name="文本框 34"/>
          <p:cNvSpPr txBox="1"/>
          <p:nvPr/>
        </p:nvSpPr>
        <p:spPr>
          <a:xfrm>
            <a:off x="3642385" y="1394523"/>
            <a:ext cx="6114973" cy="1753235"/>
          </a:xfrm>
          <a:prstGeom prst="rect">
            <a:avLst/>
          </a:prstGeom>
          <a:noFill/>
        </p:spPr>
        <p:txBody>
          <a:bodyPr wrap="square" rtlCol="0">
            <a:spAutoFit/>
          </a:bodyPr>
          <a:lstStyle/>
          <a:p>
            <a:pPr algn="ctr"/>
            <a:r>
              <a:rPr lang="zh-CN" altLang="en-US" sz="5400" b="1" dirty="0">
                <a:solidFill>
                  <a:srgbClr val="0071C1"/>
                </a:solidFill>
                <a:latin typeface="微软雅黑" panose="020B0503020204020204" charset="-122"/>
                <a:ea typeface="微软雅黑" panose="020B0503020204020204" charset="-122"/>
              </a:rPr>
              <a:t>能人机对弈的五子棋的设计与实现</a:t>
            </a:r>
            <a:endParaRPr lang="zh-CN" altLang="en-US" sz="5400" b="1" dirty="0">
              <a:solidFill>
                <a:srgbClr val="0071C1"/>
              </a:solidFill>
              <a:latin typeface="微软雅黑" panose="020B0503020204020204" charset="-122"/>
              <a:ea typeface="微软雅黑" panose="020B0503020204020204" charset="-122"/>
            </a:endParaRPr>
          </a:p>
        </p:txBody>
      </p:sp>
      <p:grpSp>
        <p:nvGrpSpPr>
          <p:cNvPr id="42" name="组合 41"/>
          <p:cNvGrpSpPr/>
          <p:nvPr/>
        </p:nvGrpSpPr>
        <p:grpSpPr>
          <a:xfrm>
            <a:off x="3917891" y="3147699"/>
            <a:ext cx="5753710" cy="495139"/>
            <a:chOff x="4514240" y="3533936"/>
            <a:chExt cx="5140727" cy="484742"/>
          </a:xfrm>
        </p:grpSpPr>
        <p:sp>
          <p:nvSpPr>
            <p:cNvPr id="36" name="矩形 35"/>
            <p:cNvSpPr/>
            <p:nvPr/>
          </p:nvSpPr>
          <p:spPr>
            <a:xfrm>
              <a:off x="4640209" y="3533936"/>
              <a:ext cx="4888791" cy="484742"/>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4514240" y="3576252"/>
              <a:ext cx="5140727" cy="400110"/>
            </a:xfrm>
            <a:prstGeom prst="rect">
              <a:avLst/>
            </a:prstGeom>
            <a:noFill/>
          </p:spPr>
          <p:txBody>
            <a:bodyPr wrap="square" rtlCol="0">
              <a:spAutoFit/>
            </a:bodyPr>
            <a:lstStyle/>
            <a:p>
              <a:pPr algn="ctr"/>
              <a:r>
                <a:rPr lang="en-US" altLang="zh-CN" sz="2000" b="1" spc="300" dirty="0">
                  <a:solidFill>
                    <a:schemeClr val="bg1"/>
                  </a:solidFill>
                  <a:latin typeface="微软雅黑" panose="020B0503020204020204" charset="-122"/>
                  <a:ea typeface="微软雅黑" panose="020B0503020204020204" charset="-122"/>
                </a:rPr>
                <a:t>ACADEMIC DEFENSE GENERAL</a:t>
              </a:r>
              <a:endParaRPr lang="zh-CN" altLang="en-US" sz="2000" spc="300" dirty="0">
                <a:solidFill>
                  <a:schemeClr val="bg1"/>
                </a:solidFill>
                <a:latin typeface="微软雅黑" panose="020B0503020204020204" charset="-122"/>
                <a:ea typeface="微软雅黑" panose="020B0503020204020204" charset="-122"/>
              </a:endParaRPr>
            </a:p>
          </p:txBody>
        </p:sp>
      </p:grpSp>
      <p:pic>
        <p:nvPicPr>
          <p:cNvPr id="46" name="图片 45"/>
          <p:cNvPicPr>
            <a:picLocks noChangeAspect="1"/>
          </p:cNvPicPr>
          <p:nvPr/>
        </p:nvPicPr>
        <p:blipFill>
          <a:blip r:embed="rId2" cstate="email"/>
          <a:stretch>
            <a:fillRect/>
          </a:stretch>
        </p:blipFill>
        <p:spPr>
          <a:xfrm>
            <a:off x="1642939" y="2411103"/>
            <a:ext cx="2054453" cy="1887311"/>
          </a:xfrm>
          <a:prstGeom prst="rect">
            <a:avLst/>
          </a:prstGeom>
        </p:spPr>
      </p:pic>
      <p:grpSp>
        <p:nvGrpSpPr>
          <p:cNvPr id="3" name="组合 2"/>
          <p:cNvGrpSpPr/>
          <p:nvPr/>
        </p:nvGrpSpPr>
        <p:grpSpPr>
          <a:xfrm>
            <a:off x="5619115" y="4269740"/>
            <a:ext cx="2090421" cy="368300"/>
            <a:chOff x="5619193" y="4269786"/>
            <a:chExt cx="1787912" cy="368300"/>
          </a:xfrm>
        </p:grpSpPr>
        <p:sp>
          <p:nvSpPr>
            <p:cNvPr id="45" name="文本框 44"/>
            <p:cNvSpPr txBox="1"/>
            <p:nvPr/>
          </p:nvSpPr>
          <p:spPr>
            <a:xfrm>
              <a:off x="5868480" y="4269786"/>
              <a:ext cx="1538625" cy="368300"/>
            </a:xfrm>
            <a:prstGeom prst="rect">
              <a:avLst/>
            </a:prstGeom>
            <a:noFill/>
          </p:spPr>
          <p:txBody>
            <a:bodyPr wrap="square" rtlCol="0">
              <a:spAutoFit/>
            </a:bodyPr>
            <a:lstStyle/>
            <a:p>
              <a:pPr algn="ctr"/>
              <a:r>
                <a:rPr lang="zh-CN" altLang="en-US" b="1" dirty="0">
                  <a:solidFill>
                    <a:srgbClr val="0071C1"/>
                  </a:solidFill>
                  <a:latin typeface="微软雅黑" panose="020B0503020204020204" charset="-122"/>
                  <a:ea typeface="微软雅黑" panose="020B0503020204020204" charset="-122"/>
                </a:rPr>
                <a:t>指导人：周文刚</a:t>
              </a:r>
              <a:endParaRPr lang="zh-CN" altLang="en-US" b="1" dirty="0">
                <a:solidFill>
                  <a:srgbClr val="0071C1"/>
                </a:solidFill>
                <a:latin typeface="微软雅黑" panose="020B0503020204020204" charset="-122"/>
                <a:ea typeface="微软雅黑" panose="020B0503020204020204" charset="-122"/>
              </a:endParaRPr>
            </a:p>
          </p:txBody>
        </p:sp>
        <p:pic>
          <p:nvPicPr>
            <p:cNvPr id="49" name="图片 48"/>
            <p:cNvPicPr>
              <a:picLocks noChangeAspect="1"/>
            </p:cNvPicPr>
            <p:nvPr/>
          </p:nvPicPr>
          <p:blipFill>
            <a:blip r:embed="rId3" cstate="email"/>
            <a:stretch>
              <a:fillRect/>
            </a:stretch>
          </p:blipFill>
          <p:spPr>
            <a:xfrm>
              <a:off x="5619193" y="4390075"/>
              <a:ext cx="268294" cy="181673"/>
            </a:xfrm>
            <a:prstGeom prst="rect">
              <a:avLst/>
            </a:prstGeom>
          </p:spPr>
        </p:pic>
      </p:grpSp>
      <p:grpSp>
        <p:nvGrpSpPr>
          <p:cNvPr id="2" name="组合 1"/>
          <p:cNvGrpSpPr/>
          <p:nvPr/>
        </p:nvGrpSpPr>
        <p:grpSpPr>
          <a:xfrm>
            <a:off x="5677275" y="3879726"/>
            <a:ext cx="1850516" cy="368300"/>
            <a:chOff x="5677275" y="3879726"/>
            <a:chExt cx="1850516" cy="368300"/>
          </a:xfrm>
        </p:grpSpPr>
        <p:sp>
          <p:nvSpPr>
            <p:cNvPr id="44" name="文本框 43"/>
            <p:cNvSpPr txBox="1"/>
            <p:nvPr/>
          </p:nvSpPr>
          <p:spPr>
            <a:xfrm>
              <a:off x="5871269" y="3879726"/>
              <a:ext cx="1656522" cy="368300"/>
            </a:xfrm>
            <a:prstGeom prst="rect">
              <a:avLst/>
            </a:prstGeom>
            <a:noFill/>
          </p:spPr>
          <p:txBody>
            <a:bodyPr wrap="square" rtlCol="0">
              <a:spAutoFit/>
            </a:bodyPr>
            <a:lstStyle/>
            <a:p>
              <a:pPr algn="ctr"/>
              <a:r>
                <a:rPr lang="zh-CN" altLang="en-US" b="1" dirty="0">
                  <a:solidFill>
                    <a:srgbClr val="0071C1"/>
                  </a:solidFill>
                  <a:latin typeface="微软雅黑" panose="020B0503020204020204" charset="-122"/>
                  <a:ea typeface="微软雅黑" panose="020B0503020204020204" charset="-122"/>
                </a:rPr>
                <a:t>答辩人：石贇</a:t>
              </a:r>
              <a:endParaRPr lang="zh-CN" altLang="en-US" b="1" dirty="0">
                <a:solidFill>
                  <a:srgbClr val="0071C1"/>
                </a:solidFill>
                <a:latin typeface="微软雅黑" panose="020B0503020204020204" charset="-122"/>
                <a:ea typeface="微软雅黑" panose="020B0503020204020204" charset="-122"/>
              </a:endParaRPr>
            </a:p>
          </p:txBody>
        </p:sp>
        <p:pic>
          <p:nvPicPr>
            <p:cNvPr id="50" name="图片 49"/>
            <p:cNvPicPr>
              <a:picLocks noChangeAspect="1"/>
            </p:cNvPicPr>
            <p:nvPr/>
          </p:nvPicPr>
          <p:blipFill>
            <a:blip r:embed="rId4" cstate="email"/>
            <a:stretch>
              <a:fillRect/>
            </a:stretch>
          </p:blipFill>
          <p:spPr>
            <a:xfrm flipH="1">
              <a:off x="5677275" y="3947324"/>
              <a:ext cx="161655" cy="234136"/>
            </a:xfrm>
            <a:prstGeom prst="rect">
              <a:avLst/>
            </a:prstGeom>
          </p:spPr>
        </p:pic>
      </p:grpSp>
      <p:grpSp>
        <p:nvGrpSpPr>
          <p:cNvPr id="5" name="组合 4"/>
          <p:cNvGrpSpPr/>
          <p:nvPr/>
        </p:nvGrpSpPr>
        <p:grpSpPr>
          <a:xfrm>
            <a:off x="5647273" y="4659846"/>
            <a:ext cx="3328670" cy="368300"/>
            <a:chOff x="5647273" y="4659846"/>
            <a:chExt cx="3328670" cy="368300"/>
          </a:xfrm>
        </p:grpSpPr>
        <p:sp>
          <p:nvSpPr>
            <p:cNvPr id="51" name="文本框 50"/>
            <p:cNvSpPr txBox="1"/>
            <p:nvPr/>
          </p:nvSpPr>
          <p:spPr>
            <a:xfrm>
              <a:off x="5775543" y="4659846"/>
              <a:ext cx="3200400" cy="368300"/>
            </a:xfrm>
            <a:prstGeom prst="rect">
              <a:avLst/>
            </a:prstGeom>
            <a:noFill/>
          </p:spPr>
          <p:txBody>
            <a:bodyPr wrap="square" rtlCol="0">
              <a:spAutoFit/>
            </a:bodyPr>
            <a:lstStyle/>
            <a:p>
              <a:pPr algn="ctr"/>
              <a:r>
                <a:rPr lang="zh-CN" altLang="en-US" b="1" dirty="0">
                  <a:solidFill>
                    <a:srgbClr val="0071C1"/>
                  </a:solidFill>
                  <a:latin typeface="微软雅黑" panose="020B0503020204020204" charset="-122"/>
                  <a:ea typeface="微软雅黑" panose="020B0503020204020204" charset="-122"/>
                </a:rPr>
                <a:t>系专业：计算机科学与技术</a:t>
              </a:r>
              <a:endParaRPr lang="zh-CN" altLang="en-US" b="1" dirty="0">
                <a:solidFill>
                  <a:srgbClr val="0071C1"/>
                </a:solidFill>
                <a:latin typeface="微软雅黑" panose="020B0503020204020204" charset="-122"/>
                <a:ea typeface="微软雅黑" panose="020B0503020204020204" charset="-122"/>
              </a:endParaRPr>
            </a:p>
          </p:txBody>
        </p:sp>
        <p:pic>
          <p:nvPicPr>
            <p:cNvPr id="52" name="图片 51"/>
            <p:cNvPicPr>
              <a:picLocks noChangeAspect="1"/>
            </p:cNvPicPr>
            <p:nvPr/>
          </p:nvPicPr>
          <p:blipFill>
            <a:blip r:embed="rId5" cstate="email"/>
            <a:stretch>
              <a:fillRect/>
            </a:stretch>
          </p:blipFill>
          <p:spPr>
            <a:xfrm>
              <a:off x="5647273" y="4759407"/>
              <a:ext cx="223129" cy="223129"/>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254" y="0"/>
            <a:ext cx="12190476" cy="6858858"/>
          </a:xfrm>
          <a:prstGeom prst="rect">
            <a:avLst/>
          </a:prstGeom>
        </p:spPr>
      </p:pic>
      <p:grpSp>
        <p:nvGrpSpPr>
          <p:cNvPr id="23" name="组合 22"/>
          <p:cNvGrpSpPr/>
          <p:nvPr/>
        </p:nvGrpSpPr>
        <p:grpSpPr>
          <a:xfrm>
            <a:off x="6035979" y="2967764"/>
            <a:ext cx="3759297" cy="922020"/>
            <a:chOff x="6035979" y="2967764"/>
            <a:chExt cx="3759297" cy="922020"/>
          </a:xfrm>
        </p:grpSpPr>
        <p:sp>
          <p:nvSpPr>
            <p:cNvPr id="25" name="文本框 24"/>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技术点</a:t>
              </a:r>
              <a:endParaRPr lang="zh-CN" altLang="en-US" sz="5400" b="1" dirty="0">
                <a:solidFill>
                  <a:srgbClr val="0071C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2" cstate="email"/>
            <a:stretch>
              <a:fillRect/>
            </a:stretch>
          </p:blipFill>
          <p:spPr>
            <a:xfrm>
              <a:off x="6035979" y="3049973"/>
              <a:ext cx="771075" cy="771075"/>
            </a:xfrm>
            <a:prstGeom prst="rect">
              <a:avLst/>
            </a:prstGeom>
          </p:spPr>
        </p:pic>
      </p:grpSp>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2702560"/>
            <a:ext cx="2066925" cy="521970"/>
            <a:chOff x="631246" y="2702877"/>
            <a:chExt cx="2067145" cy="521970"/>
          </a:xfrm>
        </p:grpSpPr>
        <p:sp>
          <p:nvSpPr>
            <p:cNvPr id="33" name="文本框 3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832985"/>
            <a:ext cx="2066925" cy="521970"/>
            <a:chOff x="631246" y="4833059"/>
            <a:chExt cx="2067145" cy="521970"/>
          </a:xfrm>
        </p:grpSpPr>
        <p:sp>
          <p:nvSpPr>
            <p:cNvPr id="36" name="文本框 3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13321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338518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2"/>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grpSp>
        <p:nvGrpSpPr>
          <p:cNvPr id="23" name="组合 22"/>
          <p:cNvGrpSpPr/>
          <p:nvPr/>
        </p:nvGrpSpPr>
        <p:grpSpPr>
          <a:xfrm>
            <a:off x="6035979" y="2967764"/>
            <a:ext cx="3759297" cy="922020"/>
            <a:chOff x="6035979" y="2967764"/>
            <a:chExt cx="3759297" cy="922020"/>
          </a:xfrm>
        </p:grpSpPr>
        <p:sp>
          <p:nvSpPr>
            <p:cNvPr id="25" name="文本框 24"/>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五元组</a:t>
              </a:r>
              <a:endParaRPr lang="zh-CN" altLang="en-US" sz="5400" b="1" dirty="0">
                <a:solidFill>
                  <a:srgbClr val="0071C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2" cstate="email"/>
            <a:stretch>
              <a:fillRect/>
            </a:stretch>
          </p:blipFill>
          <p:spPr>
            <a:xfrm>
              <a:off x="6035979" y="3049973"/>
              <a:ext cx="771075" cy="771075"/>
            </a:xfrm>
            <a:prstGeom prst="rect">
              <a:avLst/>
            </a:prstGeom>
          </p:spPr>
        </p:pic>
      </p:grpSp>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2702560"/>
            <a:ext cx="2066925" cy="521970"/>
            <a:chOff x="631246" y="2702877"/>
            <a:chExt cx="2067145" cy="521970"/>
          </a:xfrm>
        </p:grpSpPr>
        <p:sp>
          <p:nvSpPr>
            <p:cNvPr id="33" name="文本框 3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832985"/>
            <a:ext cx="2066925" cy="521970"/>
            <a:chOff x="631246" y="4833059"/>
            <a:chExt cx="2067145" cy="521970"/>
          </a:xfrm>
        </p:grpSpPr>
        <p:sp>
          <p:nvSpPr>
            <p:cNvPr id="36" name="文本框 3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13321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338518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2"/>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3615055" y="4398010"/>
            <a:ext cx="2261235" cy="461645"/>
          </a:xfrm>
          <a:prstGeom prst="rect">
            <a:avLst/>
          </a:prstGeom>
          <a:noFill/>
        </p:spPr>
        <p:txBody>
          <a:bodyPr wrap="square" rtlCol="0">
            <a:spAutoFit/>
          </a:bodyPr>
          <a:lstStyle/>
          <a:p>
            <a:r>
              <a:rPr lang="zh-CN" altLang="en-US" sz="2400" b="1" dirty="0">
                <a:solidFill>
                  <a:schemeClr val="bg1"/>
                </a:solidFill>
                <a:latin typeface="微软雅黑" panose="020B0503020204020204" charset="-122"/>
                <a:ea typeface="微软雅黑" panose="020B0503020204020204" charset="-122"/>
              </a:rPr>
              <a:t>图片放置</a:t>
            </a:r>
            <a:endParaRPr lang="zh-CN" altLang="en-US" sz="2400" b="1" dirty="0">
              <a:solidFill>
                <a:schemeClr val="bg1"/>
              </a:solidFill>
              <a:latin typeface="微软雅黑" panose="020B0503020204020204" charset="-122"/>
              <a:ea typeface="微软雅黑" panose="020B0503020204020204" charset="-122"/>
            </a:endParaRPr>
          </a:p>
        </p:txBody>
      </p:sp>
      <p:sp>
        <p:nvSpPr>
          <p:cNvPr id="24" name="文本框 23"/>
          <p:cNvSpPr txBox="1"/>
          <p:nvPr/>
        </p:nvSpPr>
        <p:spPr>
          <a:xfrm>
            <a:off x="7974798" y="2194385"/>
            <a:ext cx="3891248" cy="2584450"/>
          </a:xfrm>
          <a:prstGeom prst="rect">
            <a:avLst/>
          </a:prstGeom>
          <a:noFill/>
        </p:spPr>
        <p:txBody>
          <a:bodyPr wrap="square" rtlCol="0">
            <a:spAutoFit/>
          </a:bodyPr>
          <a:lstStyle/>
          <a:p>
            <a:r>
              <a:rPr spc="300" dirty="0"/>
              <a:t>对于连续的五个点位，可以称其为一个五元组。五元组共有四种 方向，即左右方向，上下方向，左下-右上方向，左上-右下方向。棋局中的每一 个点位最多属于 20 个五元组（边界位置的点位所属的五元组少于 20），这些五 元组可以按方向分为 4 组。</a:t>
            </a:r>
            <a:endParaRPr spc="300" dirty="0"/>
          </a:p>
        </p:txBody>
      </p:sp>
      <p:cxnSp>
        <p:nvCxnSpPr>
          <p:cNvPr id="26" name="直接连接符 25"/>
          <p:cNvCxnSpPr/>
          <p:nvPr/>
        </p:nvCxnSpPr>
        <p:spPr>
          <a:xfrm>
            <a:off x="7941059" y="2014330"/>
            <a:ext cx="0" cy="2944884"/>
          </a:xfrm>
          <a:prstGeom prst="line">
            <a:avLst/>
          </a:prstGeom>
        </p:spPr>
        <p:style>
          <a:lnRef idx="1">
            <a:schemeClr val="accent1"/>
          </a:lnRef>
          <a:fillRef idx="0">
            <a:schemeClr val="accent1"/>
          </a:fillRef>
          <a:effectRef idx="0">
            <a:schemeClr val="accent1"/>
          </a:effectRef>
          <a:fontRef idx="minor">
            <a:schemeClr val="tx1"/>
          </a:fontRef>
        </p:style>
      </p:cxnSp>
      <p:pic>
        <p:nvPicPr>
          <p:cNvPr id="25" name="图片 24" descr="chessboard"/>
          <p:cNvPicPr>
            <a:picLocks noChangeAspect="1"/>
          </p:cNvPicPr>
          <p:nvPr/>
        </p:nvPicPr>
        <p:blipFill>
          <a:blip r:embed="rId2"/>
          <a:stretch>
            <a:fillRect/>
          </a:stretch>
        </p:blipFill>
        <p:spPr>
          <a:xfrm>
            <a:off x="3775710" y="1306830"/>
            <a:ext cx="4049395" cy="4049395"/>
          </a:xfrm>
          <a:prstGeom prst="rect">
            <a:avLst/>
          </a:prstGeom>
        </p:spPr>
      </p:pic>
      <p:sp>
        <p:nvSpPr>
          <p:cNvPr id="2" name="矩形 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 name="组合 11"/>
          <p:cNvGrpSpPr/>
          <p:nvPr/>
        </p:nvGrpSpPr>
        <p:grpSpPr>
          <a:xfrm rot="0">
            <a:off x="442595" y="278130"/>
            <a:ext cx="2511425" cy="1257935"/>
            <a:chOff x="0" y="112403"/>
            <a:chExt cx="2511219" cy="1258018"/>
          </a:xfrm>
        </p:grpSpPr>
        <p:sp>
          <p:nvSpPr>
            <p:cNvPr id="13" name="文本框 12"/>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7" name="文本框 16"/>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18" name="组合 17"/>
          <p:cNvGrpSpPr/>
          <p:nvPr/>
        </p:nvGrpSpPr>
        <p:grpSpPr>
          <a:xfrm rot="0">
            <a:off x="631190" y="1992630"/>
            <a:ext cx="2066925" cy="523240"/>
            <a:chOff x="631246" y="1992816"/>
            <a:chExt cx="2067146" cy="523220"/>
          </a:xfrm>
        </p:grpSpPr>
        <p:sp>
          <p:nvSpPr>
            <p:cNvPr id="20" name="文本框 19"/>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2702560"/>
            <a:ext cx="2066925" cy="521970"/>
            <a:chOff x="631246" y="2702877"/>
            <a:chExt cx="2067145" cy="521970"/>
          </a:xfrm>
        </p:grpSpPr>
        <p:sp>
          <p:nvSpPr>
            <p:cNvPr id="33" name="文本框 3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832985"/>
            <a:ext cx="2066925" cy="521970"/>
            <a:chOff x="631246" y="4833059"/>
            <a:chExt cx="2067145" cy="521970"/>
          </a:xfrm>
        </p:grpSpPr>
        <p:sp>
          <p:nvSpPr>
            <p:cNvPr id="36" name="文本框 3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13321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338518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2"/>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3" name="文本框 2"/>
          <p:cNvSpPr txBox="1"/>
          <p:nvPr/>
        </p:nvSpPr>
        <p:spPr>
          <a:xfrm>
            <a:off x="3615055" y="4398010"/>
            <a:ext cx="2261235" cy="461645"/>
          </a:xfrm>
          <a:prstGeom prst="rect">
            <a:avLst/>
          </a:prstGeom>
          <a:noFill/>
        </p:spPr>
        <p:txBody>
          <a:bodyPr wrap="square" rtlCol="0">
            <a:spAutoFit/>
          </a:bodyPr>
          <a:lstStyle/>
          <a:p>
            <a:r>
              <a:rPr lang="zh-CN" altLang="en-US" sz="2400" b="1" dirty="0">
                <a:solidFill>
                  <a:schemeClr val="bg1"/>
                </a:solidFill>
                <a:latin typeface="微软雅黑" panose="020B0503020204020204" charset="-122"/>
                <a:ea typeface="微软雅黑" panose="020B0503020204020204" charset="-122"/>
              </a:rPr>
              <a:t>图片放置</a:t>
            </a:r>
            <a:endParaRPr lang="zh-CN" altLang="en-US" sz="2400" b="1" dirty="0">
              <a:solidFill>
                <a:schemeClr val="bg1"/>
              </a:solidFill>
              <a:latin typeface="微软雅黑" panose="020B0503020204020204" charset="-122"/>
              <a:ea typeface="微软雅黑" panose="020B0503020204020204" charset="-122"/>
            </a:endParaRPr>
          </a:p>
        </p:txBody>
      </p:sp>
      <p:sp>
        <p:nvSpPr>
          <p:cNvPr id="24" name="文本框 23"/>
          <p:cNvSpPr txBox="1"/>
          <p:nvPr/>
        </p:nvSpPr>
        <p:spPr>
          <a:xfrm>
            <a:off x="8043378" y="1971500"/>
            <a:ext cx="3891248" cy="3138170"/>
          </a:xfrm>
          <a:prstGeom prst="rect">
            <a:avLst/>
          </a:prstGeom>
          <a:noFill/>
        </p:spPr>
        <p:txBody>
          <a:bodyPr wrap="square" rtlCol="0">
            <a:spAutoFit/>
          </a:bodyPr>
          <a:lstStyle/>
          <a:p>
            <a:r>
              <a:rPr lang="zh-CN" spc="300" dirty="0">
                <a:sym typeface="+mn-ea"/>
              </a:rPr>
              <a:t>定义：</a:t>
            </a:r>
            <a:endParaRPr spc="300" dirty="0">
              <a:sym typeface="+mn-ea"/>
            </a:endParaRPr>
          </a:p>
          <a:p>
            <a:r>
              <a:rPr spc="300" dirty="0">
                <a:sym typeface="+mn-ea"/>
              </a:rPr>
              <a:t>如果一个五元组中含有双方棋子，那么这种五元组可以称为</a:t>
            </a:r>
            <a:r>
              <a:rPr b="1" spc="300" dirty="0">
                <a:solidFill>
                  <a:srgbClr val="FF0000"/>
                </a:solidFill>
                <a:sym typeface="+mn-ea"/>
              </a:rPr>
              <a:t>无效五元组</a:t>
            </a:r>
            <a:r>
              <a:rPr spc="300" dirty="0">
                <a:sym typeface="+mn-ea"/>
              </a:rPr>
              <a:t>。</a:t>
            </a:r>
            <a:endParaRPr spc="300" dirty="0">
              <a:sym typeface="+mn-ea"/>
            </a:endParaRPr>
          </a:p>
          <a:p>
            <a:r>
              <a:rPr spc="300" dirty="0">
                <a:sym typeface="+mn-ea"/>
              </a:rPr>
              <a:t>如果一个五元组中只含有一方的棋子，那么这种五元组可以称为</a:t>
            </a:r>
            <a:r>
              <a:rPr b="1" spc="300" dirty="0">
                <a:solidFill>
                  <a:srgbClr val="FF0000"/>
                </a:solidFill>
                <a:sym typeface="+mn-ea"/>
              </a:rPr>
              <a:t>有效五元组</a:t>
            </a:r>
            <a:r>
              <a:rPr spc="300" dirty="0">
                <a:sym typeface="+mn-ea"/>
              </a:rPr>
              <a:t>。</a:t>
            </a:r>
            <a:endParaRPr spc="300" dirty="0">
              <a:sym typeface="+mn-ea"/>
            </a:endParaRPr>
          </a:p>
          <a:p>
            <a:r>
              <a:rPr lang="zh-CN" spc="300" dirty="0"/>
              <a:t>其他作用：</a:t>
            </a:r>
            <a:endParaRPr lang="zh-CN" spc="300" dirty="0"/>
          </a:p>
          <a:p>
            <a:r>
              <a:rPr lang="en-US" altLang="zh-CN" spc="300" dirty="0"/>
              <a:t>      1</a:t>
            </a:r>
            <a:r>
              <a:rPr lang="zh-CN" altLang="en-US" spc="300" dirty="0"/>
              <a:t>、作为估值的基本单位。</a:t>
            </a:r>
            <a:endParaRPr lang="zh-CN" altLang="en-US" spc="300" dirty="0"/>
          </a:p>
          <a:p>
            <a:r>
              <a:rPr lang="en-US" altLang="zh-CN" spc="300" dirty="0"/>
              <a:t>      2</a:t>
            </a:r>
            <a:r>
              <a:rPr lang="zh-CN" altLang="en-US" spc="300" dirty="0"/>
              <a:t>、作为判断胜利的基本单位。</a:t>
            </a:r>
            <a:endParaRPr lang="zh-CN" altLang="en-US" spc="300" dirty="0"/>
          </a:p>
        </p:txBody>
      </p:sp>
      <p:cxnSp>
        <p:nvCxnSpPr>
          <p:cNvPr id="26" name="直接连接符 25"/>
          <p:cNvCxnSpPr/>
          <p:nvPr/>
        </p:nvCxnSpPr>
        <p:spPr>
          <a:xfrm>
            <a:off x="7941059" y="2014330"/>
            <a:ext cx="0" cy="2944884"/>
          </a:xfrm>
          <a:prstGeom prst="line">
            <a:avLst/>
          </a:prstGeom>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2"/>
          <a:stretch>
            <a:fillRect/>
          </a:stretch>
        </p:blipFill>
        <p:spPr>
          <a:xfrm>
            <a:off x="3816350" y="1440180"/>
            <a:ext cx="3807460" cy="3763010"/>
          </a:xfrm>
          <a:prstGeom prst="rect">
            <a:avLst/>
          </a:prstGeom>
        </p:spPr>
      </p:pic>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5" name="文本框 24"/>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2702560"/>
            <a:ext cx="2066925" cy="521970"/>
            <a:chOff x="631246" y="2702877"/>
            <a:chExt cx="2067145" cy="521970"/>
          </a:xfrm>
        </p:grpSpPr>
        <p:sp>
          <p:nvSpPr>
            <p:cNvPr id="33" name="文本框 3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832985"/>
            <a:ext cx="2066925" cy="521970"/>
            <a:chOff x="631246" y="4833059"/>
            <a:chExt cx="2067145" cy="521970"/>
          </a:xfrm>
        </p:grpSpPr>
        <p:sp>
          <p:nvSpPr>
            <p:cNvPr id="36" name="文本框 3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13321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338518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2"/>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grpSp>
        <p:nvGrpSpPr>
          <p:cNvPr id="23" name="组合 22"/>
          <p:cNvGrpSpPr/>
          <p:nvPr/>
        </p:nvGrpSpPr>
        <p:grpSpPr>
          <a:xfrm>
            <a:off x="6035979" y="2967764"/>
            <a:ext cx="3759297" cy="922020"/>
            <a:chOff x="6035979" y="2967764"/>
            <a:chExt cx="3759297" cy="922020"/>
          </a:xfrm>
        </p:grpSpPr>
        <p:sp>
          <p:nvSpPr>
            <p:cNvPr id="25" name="文本框 24"/>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估值评分</a:t>
              </a:r>
              <a:endParaRPr lang="zh-CN" altLang="en-US" sz="5400" b="1" dirty="0">
                <a:solidFill>
                  <a:srgbClr val="0071C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2" cstate="email"/>
            <a:stretch>
              <a:fillRect/>
            </a:stretch>
          </p:blipFill>
          <p:spPr>
            <a:xfrm>
              <a:off x="6035979" y="3049973"/>
              <a:ext cx="771075" cy="771075"/>
            </a:xfrm>
            <a:prstGeom prst="rect">
              <a:avLst/>
            </a:prstGeom>
          </p:spPr>
        </p:pic>
      </p:grpSp>
      <p:sp>
        <p:nvSpPr>
          <p:cNvPr id="41" name="圆角矩形 40"/>
          <p:cNvSpPr/>
          <p:nvPr>
            <p:custDataLst>
              <p:tags r:id="rId3"/>
            </p:custDataLst>
          </p:nvPr>
        </p:nvSpPr>
        <p:spPr>
          <a:xfrm>
            <a:off x="4125266" y="4513012"/>
            <a:ext cx="4742967" cy="677248"/>
          </a:xfrm>
          <a:prstGeom prst="roundRect">
            <a:avLst>
              <a:gd name="adj" fmla="val 50000"/>
            </a:avLst>
          </a:prstGeom>
          <a:solidFill>
            <a:srgbClr val="1F74AD">
              <a:lumMod val="20000"/>
              <a:lumOff val="80000"/>
            </a:srgbClr>
          </a:solidFill>
          <a:ln>
            <a:noFill/>
          </a:ln>
          <a:effectLst>
            <a:outerShdw blurRad="50800" dist="38100" dir="2700000" algn="tl" rotWithShape="0">
              <a:srgbClr val="1F74AD">
                <a:lumMod val="75000"/>
                <a:alpha val="40000"/>
              </a:srgbClr>
            </a:outerShdw>
          </a:effectLst>
        </p:spPr>
        <p:style>
          <a:lnRef idx="2">
            <a:srgbClr val="1F74AD">
              <a:shade val="50000"/>
            </a:srgbClr>
          </a:lnRef>
          <a:fillRef idx="1">
            <a:srgbClr val="1F74AD"/>
          </a:fillRef>
          <a:effectRef idx="0">
            <a:srgbClr val="1F74AD"/>
          </a:effectRef>
          <a:fontRef idx="minor">
            <a:sysClr val="window" lastClr="FFFFFF"/>
          </a:fontRef>
        </p:style>
        <p:txBody>
          <a:bodyPr rot="0" spcFirstLastPara="0" vertOverflow="overflow" horzOverflow="overflow" vert="horz" wrap="square" lIns="90000" tIns="46800" rIns="90000" bIns="46800" numCol="1" spcCol="0" rtlCol="0" fromWordArt="0" anchor="ctr" anchorCtr="0" forceAA="0" compatLnSpc="1">
            <a:normAutofit/>
          </a:bodyPr>
          <a:p>
            <a:pPr>
              <a:lnSpc>
                <a:spcPct val="120000"/>
              </a:lnSpc>
            </a:pPr>
            <a:endParaRPr lang="da-DK" altLang="zh-CN" sz="1400" spc="150" dirty="0">
              <a:solidFill>
                <a:srgbClr val="000000"/>
              </a:solidFill>
              <a:latin typeface="微软雅黑" panose="020B0503020204020204" charset="-122"/>
              <a:ea typeface="微软雅黑" panose="020B0503020204020204" charset="-122"/>
            </a:endParaRPr>
          </a:p>
        </p:txBody>
      </p:sp>
      <p:sp>
        <p:nvSpPr>
          <p:cNvPr id="42" name="椭圆 41"/>
          <p:cNvSpPr/>
          <p:nvPr>
            <p:custDataLst>
              <p:tags r:id="rId4"/>
            </p:custDataLst>
          </p:nvPr>
        </p:nvSpPr>
        <p:spPr>
          <a:xfrm>
            <a:off x="3565734" y="4370812"/>
            <a:ext cx="961646" cy="961646"/>
          </a:xfrm>
          <a:prstGeom prst="ellipse">
            <a:avLst/>
          </a:prstGeom>
          <a:solidFill>
            <a:srgbClr val="1F74AD"/>
          </a:solidFill>
          <a:ln>
            <a:noFill/>
          </a:ln>
          <a:effectLst>
            <a:outerShdw blurRad="50800" dist="38100" dir="5400000" algn="t" rotWithShape="0">
              <a:sysClr val="window" lastClr="FFFFFF">
                <a:lumMod val="75000"/>
                <a:alpha val="40000"/>
              </a:sysClr>
            </a:outerShdw>
          </a:effectLst>
        </p:spPr>
        <p:style>
          <a:lnRef idx="2">
            <a:srgbClr val="1F74AD">
              <a:shade val="50000"/>
            </a:srgbClr>
          </a:lnRef>
          <a:fillRef idx="1">
            <a:srgbClr val="1F74AD"/>
          </a:fillRef>
          <a:effectRef idx="0">
            <a:srgbClr val="1F74AD"/>
          </a:effectRef>
          <a:fontRef idx="minor">
            <a:sysClr val="window" lastClr="FFFFFF"/>
          </a:fontRef>
        </p:style>
        <p:txBody>
          <a:bodyPr rot="0" spcFirstLastPara="0" vertOverflow="overflow" horzOverflow="overflow" vert="horz" wrap="square" lIns="91440" tIns="45720" rIns="91440" bIns="45720" numCol="1" spcCol="0" rtlCol="0" fromWordArt="0" anchor="ctr" anchorCtr="0" forceAA="0" compatLnSpc="1">
            <a:normAutofit/>
          </a:bodyPr>
          <a:p>
            <a:pPr algn="ctr"/>
            <a:endParaRPr lang="zh-CN" altLang="en-US">
              <a:latin typeface="微软雅黑" panose="020B0503020204020204" charset="-122"/>
              <a:ea typeface="微软雅黑" panose="020B0503020204020204" charset="-122"/>
            </a:endParaRPr>
          </a:p>
        </p:txBody>
      </p:sp>
      <p:sp>
        <p:nvSpPr>
          <p:cNvPr id="43" name="椭圆 42"/>
          <p:cNvSpPr/>
          <p:nvPr>
            <p:custDataLst>
              <p:tags r:id="rId5"/>
            </p:custDataLst>
          </p:nvPr>
        </p:nvSpPr>
        <p:spPr>
          <a:xfrm>
            <a:off x="3648535" y="4453613"/>
            <a:ext cx="796045" cy="796045"/>
          </a:xfrm>
          <a:prstGeom prst="ellipse">
            <a:avLst/>
          </a:prstGeom>
          <a:noFill/>
          <a:ln>
            <a:solidFill>
              <a:sysClr val="window" lastClr="FFFFFF"/>
            </a:solidFill>
            <a:prstDash val="dash"/>
          </a:ln>
        </p:spPr>
        <p:style>
          <a:lnRef idx="2">
            <a:srgbClr val="1F74AD">
              <a:shade val="50000"/>
            </a:srgbClr>
          </a:lnRef>
          <a:fillRef idx="1">
            <a:srgbClr val="1F74AD"/>
          </a:fillRef>
          <a:effectRef idx="0">
            <a:srgbClr val="1F74AD"/>
          </a:effectRef>
          <a:fontRef idx="minor">
            <a:sysClr val="window" lastClr="FFFFFF"/>
          </a:fontRef>
        </p:style>
        <p:txBody>
          <a:bodyPr rot="0" spcFirstLastPara="0" vertOverflow="overflow" horzOverflow="overflow" vert="horz" wrap="square" lIns="0" tIns="0" rIns="0" bIns="0" numCol="1" spcCol="0" rtlCol="0" fromWordArt="0" anchor="ctr" anchorCtr="0" forceAA="0" compatLnSpc="1">
            <a:normAutofit/>
          </a:bodyPr>
          <a:p>
            <a:pPr algn="ctr"/>
            <a:r>
              <a:rPr lang="en-US" altLang="zh-CN" sz="2800">
                <a:solidFill>
                  <a:sysClr val="window" lastClr="FFFFFF"/>
                </a:solidFill>
                <a:latin typeface="Arial" panose="020B0604020202020204" pitchFamily="34" charset="0"/>
                <a:ea typeface="微软雅黑" panose="020B0503020204020204" charset="-122"/>
                <a:cs typeface="Arial" panose="020B0604020202020204" pitchFamily="34" charset="0"/>
              </a:rPr>
              <a:t>01</a:t>
            </a:r>
            <a:endParaRPr lang="en-US" altLang="zh-CN" sz="2800">
              <a:solidFill>
                <a:sysClr val="window" lastClr="FFFFFF"/>
              </a:solidFill>
              <a:latin typeface="Arial" panose="020B0604020202020204" pitchFamily="34" charset="0"/>
              <a:ea typeface="微软雅黑" panose="020B0503020204020204" charset="-122"/>
              <a:cs typeface="Arial" panose="020B0604020202020204" pitchFamily="34" charset="0"/>
            </a:endParaRPr>
          </a:p>
        </p:txBody>
      </p:sp>
      <p:sp>
        <p:nvSpPr>
          <p:cNvPr id="44" name="圆角矩形 43"/>
          <p:cNvSpPr/>
          <p:nvPr>
            <p:custDataLst>
              <p:tags r:id="rId6"/>
            </p:custDataLst>
          </p:nvPr>
        </p:nvSpPr>
        <p:spPr>
          <a:xfrm>
            <a:off x="7229749" y="5400273"/>
            <a:ext cx="4742967" cy="677248"/>
          </a:xfrm>
          <a:prstGeom prst="roundRect">
            <a:avLst>
              <a:gd name="adj" fmla="val 50000"/>
            </a:avLst>
          </a:prstGeom>
          <a:solidFill>
            <a:srgbClr val="3498DB">
              <a:lumMod val="20000"/>
              <a:lumOff val="80000"/>
            </a:srgbClr>
          </a:solidFill>
          <a:ln>
            <a:noFill/>
          </a:ln>
          <a:effectLst>
            <a:outerShdw blurRad="50800" dist="38100" dir="2700000" algn="tl" rotWithShape="0">
              <a:srgbClr val="1F74AD">
                <a:lumMod val="75000"/>
                <a:alpha val="40000"/>
              </a:srgbClr>
            </a:outerShdw>
          </a:effectLst>
        </p:spPr>
        <p:style>
          <a:lnRef idx="2">
            <a:srgbClr val="1F74AD">
              <a:shade val="50000"/>
            </a:srgbClr>
          </a:lnRef>
          <a:fillRef idx="1">
            <a:srgbClr val="1F74AD"/>
          </a:fillRef>
          <a:effectRef idx="0">
            <a:srgbClr val="1F74AD"/>
          </a:effectRef>
          <a:fontRef idx="minor">
            <a:sysClr val="window" lastClr="FFFFFF"/>
          </a:fontRef>
        </p:style>
        <p:txBody>
          <a:bodyPr rot="0" spcFirstLastPara="0" vertOverflow="overflow" horzOverflow="overflow" vert="horz" wrap="square" lIns="90000" tIns="46800" rIns="90000" bIns="46800" numCol="1" spcCol="0" rtlCol="0" fromWordArt="0" anchor="ctr" anchorCtr="0" forceAA="0" compatLnSpc="1">
            <a:normAutofit/>
          </a:bodyPr>
          <a:p>
            <a:pPr>
              <a:lnSpc>
                <a:spcPct val="120000"/>
              </a:lnSpc>
            </a:pPr>
            <a:endParaRPr lang="da-DK" altLang="zh-CN" sz="1400" spc="150" dirty="0">
              <a:solidFill>
                <a:srgbClr val="000000"/>
              </a:solidFill>
              <a:latin typeface="微软雅黑" panose="020B0503020204020204" charset="-122"/>
              <a:ea typeface="微软雅黑" panose="020B0503020204020204" charset="-122"/>
            </a:endParaRPr>
          </a:p>
        </p:txBody>
      </p:sp>
      <p:sp>
        <p:nvSpPr>
          <p:cNvPr id="45" name="椭圆 44"/>
          <p:cNvSpPr/>
          <p:nvPr>
            <p:custDataLst>
              <p:tags r:id="rId7"/>
            </p:custDataLst>
          </p:nvPr>
        </p:nvSpPr>
        <p:spPr>
          <a:xfrm>
            <a:off x="6670217" y="5258073"/>
            <a:ext cx="961646" cy="961646"/>
          </a:xfrm>
          <a:prstGeom prst="ellipse">
            <a:avLst/>
          </a:prstGeom>
          <a:solidFill>
            <a:srgbClr val="3498DB"/>
          </a:solidFill>
          <a:ln>
            <a:noFill/>
          </a:ln>
          <a:effectLst>
            <a:outerShdw blurRad="50800" dist="38100" dir="5400000" algn="t" rotWithShape="0">
              <a:sysClr val="window" lastClr="FFFFFF">
                <a:lumMod val="75000"/>
                <a:alpha val="40000"/>
              </a:sysClr>
            </a:outerShdw>
          </a:effectLst>
        </p:spPr>
        <p:style>
          <a:lnRef idx="2">
            <a:srgbClr val="1F74AD">
              <a:shade val="50000"/>
            </a:srgbClr>
          </a:lnRef>
          <a:fillRef idx="1">
            <a:srgbClr val="1F74AD"/>
          </a:fillRef>
          <a:effectRef idx="0">
            <a:srgbClr val="1F74AD"/>
          </a:effectRef>
          <a:fontRef idx="minor">
            <a:sysClr val="window" lastClr="FFFFFF"/>
          </a:fontRef>
        </p:style>
        <p:txBody>
          <a:bodyPr rot="0" spcFirstLastPara="0" vertOverflow="overflow" horzOverflow="overflow" vert="horz" wrap="square" lIns="91440" tIns="45720" rIns="91440" bIns="45720" numCol="1" spcCol="0" rtlCol="0" fromWordArt="0" anchor="ctr" anchorCtr="0" forceAA="0" compatLnSpc="1">
            <a:normAutofit/>
          </a:bodyPr>
          <a:p>
            <a:pPr algn="ctr"/>
            <a:endParaRPr lang="zh-CN" altLang="en-US">
              <a:latin typeface="微软雅黑" panose="020B0503020204020204" charset="-122"/>
              <a:ea typeface="微软雅黑" panose="020B0503020204020204" charset="-122"/>
            </a:endParaRPr>
          </a:p>
        </p:txBody>
      </p:sp>
      <p:sp>
        <p:nvSpPr>
          <p:cNvPr id="46" name="椭圆 45"/>
          <p:cNvSpPr/>
          <p:nvPr>
            <p:custDataLst>
              <p:tags r:id="rId8"/>
            </p:custDataLst>
          </p:nvPr>
        </p:nvSpPr>
        <p:spPr>
          <a:xfrm>
            <a:off x="6753018" y="5340874"/>
            <a:ext cx="796045" cy="796045"/>
          </a:xfrm>
          <a:prstGeom prst="ellipse">
            <a:avLst/>
          </a:prstGeom>
          <a:noFill/>
          <a:ln>
            <a:solidFill>
              <a:sysClr val="window" lastClr="FFFFFF"/>
            </a:solidFill>
            <a:prstDash val="dash"/>
          </a:ln>
        </p:spPr>
        <p:style>
          <a:lnRef idx="2">
            <a:srgbClr val="1F74AD">
              <a:shade val="50000"/>
            </a:srgbClr>
          </a:lnRef>
          <a:fillRef idx="1">
            <a:srgbClr val="1F74AD"/>
          </a:fillRef>
          <a:effectRef idx="0">
            <a:srgbClr val="1F74AD"/>
          </a:effectRef>
          <a:fontRef idx="minor">
            <a:sysClr val="window" lastClr="FFFFFF"/>
          </a:fontRef>
        </p:style>
        <p:txBody>
          <a:bodyPr rot="0" spcFirstLastPara="0" vertOverflow="overflow" horzOverflow="overflow" vert="horz" wrap="square" lIns="0" tIns="0" rIns="0" bIns="0" numCol="1" spcCol="0" rtlCol="0" fromWordArt="0" anchor="ctr" anchorCtr="0" forceAA="0" compatLnSpc="1">
            <a:normAutofit/>
          </a:bodyPr>
          <a:p>
            <a:pPr algn="ctr"/>
            <a:r>
              <a:rPr lang="en-US" altLang="zh-CN" sz="2800">
                <a:solidFill>
                  <a:sysClr val="window" lastClr="FFFFFF"/>
                </a:solidFill>
                <a:latin typeface="Arial" panose="020B0604020202020204" pitchFamily="34" charset="0"/>
                <a:ea typeface="微软雅黑" panose="020B0503020204020204" charset="-122"/>
                <a:cs typeface="Arial" panose="020B0604020202020204" pitchFamily="34" charset="0"/>
              </a:rPr>
              <a:t>02</a:t>
            </a:r>
            <a:endParaRPr lang="en-US" altLang="zh-CN" sz="2800">
              <a:solidFill>
                <a:sysClr val="window" lastClr="FFFFFF"/>
              </a:solidFill>
              <a:latin typeface="Arial" panose="020B0604020202020204" pitchFamily="34" charset="0"/>
              <a:ea typeface="微软雅黑" panose="020B0503020204020204" charset="-122"/>
              <a:cs typeface="Arial" panose="020B0604020202020204" pitchFamily="34" charset="0"/>
            </a:endParaRPr>
          </a:p>
        </p:txBody>
      </p:sp>
      <p:sp>
        <p:nvSpPr>
          <p:cNvPr id="48" name="文本框 47"/>
          <p:cNvSpPr txBox="1"/>
          <p:nvPr>
            <p:custDataLst>
              <p:tags r:id="rId9"/>
            </p:custDataLst>
          </p:nvPr>
        </p:nvSpPr>
        <p:spPr>
          <a:xfrm>
            <a:off x="4591132" y="4626328"/>
            <a:ext cx="3921044" cy="450617"/>
          </a:xfrm>
          <a:prstGeom prst="rect">
            <a:avLst/>
          </a:prstGeom>
          <a:noFill/>
        </p:spPr>
        <p:txBody>
          <a:bodyPr wrap="square" rtlCol="0" anchor="ctr">
            <a:normAutofit/>
          </a:bodyPr>
          <a:p>
            <a:pPr>
              <a:lnSpc>
                <a:spcPct val="120000"/>
              </a:lnSpc>
            </a:pPr>
            <a:r>
              <a:rPr lang="zh-CN" altLang="en-US" sz="1400" spc="150" dirty="0">
                <a:latin typeface="微软雅黑" panose="020B0503020204020204" charset="-122"/>
                <a:ea typeface="微软雅黑" panose="020B0503020204020204" charset="-122"/>
              </a:rPr>
              <a:t>评价单个点位的点位估值评分函数</a:t>
            </a:r>
            <a:endParaRPr lang="zh-CN" altLang="en-US" sz="1400" spc="150" dirty="0">
              <a:latin typeface="微软雅黑" panose="020B0503020204020204" charset="-122"/>
              <a:ea typeface="微软雅黑" panose="020B0503020204020204" charset="-122"/>
            </a:endParaRPr>
          </a:p>
        </p:txBody>
      </p:sp>
      <p:sp>
        <p:nvSpPr>
          <p:cNvPr id="49" name="文本框 48"/>
          <p:cNvSpPr txBox="1"/>
          <p:nvPr>
            <p:custDataLst>
              <p:tags r:id="rId10"/>
            </p:custDataLst>
          </p:nvPr>
        </p:nvSpPr>
        <p:spPr>
          <a:xfrm>
            <a:off x="7705139" y="5513589"/>
            <a:ext cx="3921044" cy="450617"/>
          </a:xfrm>
          <a:prstGeom prst="rect">
            <a:avLst/>
          </a:prstGeom>
          <a:noFill/>
        </p:spPr>
        <p:txBody>
          <a:bodyPr wrap="square" rtlCol="0" anchor="ctr">
            <a:normAutofit/>
          </a:bodyPr>
          <a:p>
            <a:pPr>
              <a:lnSpc>
                <a:spcPct val="120000"/>
              </a:lnSpc>
            </a:pPr>
            <a:r>
              <a:rPr lang="zh-CN" altLang="en-US" sz="1400" spc="150" dirty="0">
                <a:latin typeface="微软雅黑" panose="020B0503020204020204" charset="-122"/>
                <a:ea typeface="微软雅黑" panose="020B0503020204020204" charset="-122"/>
              </a:rPr>
              <a:t>评价整个棋局的棋局估价函数</a:t>
            </a:r>
            <a:endParaRPr lang="zh-CN" altLang="en-US" sz="1400" spc="150" dirty="0">
              <a:latin typeface="微软雅黑" panose="020B0503020204020204" charset="-122"/>
              <a:ea typeface="微软雅黑" panose="020B0503020204020204" charset="-122"/>
            </a:endParaRPr>
          </a:p>
        </p:txBody>
      </p:sp>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2702560"/>
            <a:ext cx="2066925" cy="521970"/>
            <a:chOff x="631246" y="2702877"/>
            <a:chExt cx="2067145" cy="521970"/>
          </a:xfrm>
        </p:grpSpPr>
        <p:sp>
          <p:nvSpPr>
            <p:cNvPr id="33" name="文本框 3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832985"/>
            <a:ext cx="2066925" cy="521970"/>
            <a:chOff x="631246" y="4833059"/>
            <a:chExt cx="2067145" cy="521970"/>
          </a:xfrm>
        </p:grpSpPr>
        <p:sp>
          <p:nvSpPr>
            <p:cNvPr id="36" name="文本框 3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13321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7" name="组合 46"/>
          <p:cNvGrpSpPr/>
          <p:nvPr/>
        </p:nvGrpSpPr>
        <p:grpSpPr>
          <a:xfrm rot="0">
            <a:off x="631190" y="3385185"/>
            <a:ext cx="2066925" cy="521970"/>
            <a:chOff x="631246" y="4122999"/>
            <a:chExt cx="2067145" cy="521970"/>
          </a:xfrm>
        </p:grpSpPr>
        <p:sp>
          <p:nvSpPr>
            <p:cNvPr id="50" name="文本框 4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1" name="矩形 5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2"/>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24" name="文本框 23"/>
          <p:cNvSpPr txBox="1"/>
          <p:nvPr/>
        </p:nvSpPr>
        <p:spPr>
          <a:xfrm>
            <a:off x="8139898" y="2348055"/>
            <a:ext cx="3891248" cy="2306955"/>
          </a:xfrm>
          <a:prstGeom prst="rect">
            <a:avLst/>
          </a:prstGeom>
          <a:noFill/>
        </p:spPr>
        <p:txBody>
          <a:bodyPr wrap="square" rtlCol="0">
            <a:spAutoFit/>
          </a:bodyPr>
          <a:lstStyle/>
          <a:p>
            <a:r>
              <a:rPr lang="zh-CN" altLang="en-US" spc="300" dirty="0"/>
              <a:t>就某一个五元组来讲，评分估价的依据为：</a:t>
            </a:r>
            <a:endParaRPr lang="zh-CN" altLang="en-US" spc="300" dirty="0"/>
          </a:p>
          <a:p>
            <a:r>
              <a:rPr lang="en-US" altLang="zh-CN" spc="300" dirty="0"/>
              <a:t> </a:t>
            </a:r>
            <a:r>
              <a:rPr lang="en-US" altLang="zh-CN" spc="300" dirty="0">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rPr>
              <a:t> </a:t>
            </a:r>
            <a:r>
              <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rPr>
              <a:t>系统组成五连的价值</a:t>
            </a:r>
            <a:endPar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endParaRPr>
          </a:p>
          <a:p>
            <a:r>
              <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rPr>
              <a:t>&gt;阻止敌方组成五连的价值</a:t>
            </a:r>
            <a:endPar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endParaRPr>
          </a:p>
          <a:p>
            <a:r>
              <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rPr>
              <a:t>&gt;系统组成四连</a:t>
            </a:r>
            <a:endPar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endParaRPr>
          </a:p>
          <a:p>
            <a:r>
              <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rPr>
              <a:t>&gt;阻止敌方组成四连</a:t>
            </a:r>
            <a:endPar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endParaRPr>
          </a:p>
          <a:p>
            <a:r>
              <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rPr>
              <a:t>&gt;系统组成三连</a:t>
            </a:r>
            <a:endPar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endParaRPr>
          </a:p>
          <a:p>
            <a:r>
              <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rPr>
              <a:t>&gt;阻止敌方组成三连</a:t>
            </a:r>
            <a:endParaRPr lang="zh-CN" altLang="en-US" spc="300" dirty="0">
              <a:solidFill>
                <a:srgbClr val="FF0000"/>
              </a:solidFill>
              <a:hlinkClick r:id="rId2" tooltip="估价表" action="ppaction://hlinksldjump">
                <a:extLst>
                  <a:ext uri="{DAF060AB-1E55-43B9-8AAB-6FB025537F2F}">
                    <wpsdc:hlinkClr xmlns:wpsdc="http://www.wps.cn/officeDocument/2017/drawingmlCustomData" val="FF0000"/>
                    <wpsdc:folHlinkClr xmlns:wpsdc="http://www.wps.cn/officeDocument/2017/drawingmlCustomData" val="FF0000"/>
                    <wpsdc:hlinkUnderline xmlns:wpsdc="http://www.wps.cn/officeDocument/2017/drawingmlCustomData" val="0"/>
                  </a:ext>
                </a:extLst>
              </a:hlinkClick>
            </a:endParaRPr>
          </a:p>
        </p:txBody>
      </p:sp>
      <p:cxnSp>
        <p:nvCxnSpPr>
          <p:cNvPr id="26" name="直接连接符 25"/>
          <p:cNvCxnSpPr/>
          <p:nvPr/>
        </p:nvCxnSpPr>
        <p:spPr>
          <a:xfrm>
            <a:off x="7941059" y="2014330"/>
            <a:ext cx="0" cy="2944884"/>
          </a:xfrm>
          <a:prstGeom prst="line">
            <a:avLst/>
          </a:prstGeom>
        </p:spPr>
        <p:style>
          <a:lnRef idx="1">
            <a:schemeClr val="accent1"/>
          </a:lnRef>
          <a:fillRef idx="0">
            <a:schemeClr val="accent1"/>
          </a:fillRef>
          <a:effectRef idx="0">
            <a:schemeClr val="accent1"/>
          </a:effectRef>
          <a:fontRef idx="minor">
            <a:schemeClr val="tx1"/>
          </a:fontRef>
        </p:style>
      </p:cxnSp>
      <p:sp>
        <p:nvSpPr>
          <p:cNvPr id="45" name="文本框 44"/>
          <p:cNvSpPr txBox="1"/>
          <p:nvPr/>
        </p:nvSpPr>
        <p:spPr>
          <a:xfrm>
            <a:off x="6597650" y="1236345"/>
            <a:ext cx="2687320"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rPr>
              <a:t>点位估价函数</a:t>
            </a:r>
            <a:endParaRPr lang="zh-CN" altLang="en-US" sz="3200" b="1" dirty="0">
              <a:solidFill>
                <a:srgbClr val="0071C1"/>
              </a:solidFill>
              <a:latin typeface="微软雅黑" panose="020B0503020204020204" charset="-122"/>
              <a:ea typeface="微软雅黑" panose="020B0503020204020204" charset="-122"/>
            </a:endParaRPr>
          </a:p>
        </p:txBody>
      </p:sp>
      <p:sp>
        <p:nvSpPr>
          <p:cNvPr id="46" name="文本框 45"/>
          <p:cNvSpPr txBox="1"/>
          <p:nvPr/>
        </p:nvSpPr>
        <p:spPr>
          <a:xfrm>
            <a:off x="3683635" y="2382520"/>
            <a:ext cx="4170680" cy="3138170"/>
          </a:xfrm>
          <a:prstGeom prst="rect">
            <a:avLst/>
          </a:prstGeom>
          <a:noFill/>
        </p:spPr>
        <p:txBody>
          <a:bodyPr wrap="square" rtlCol="0">
            <a:spAutoFit/>
          </a:bodyPr>
          <a:p>
            <a:r>
              <a:rPr lang="zh-CN" altLang="en-US"/>
              <a:t>存在的意义与必要性：</a:t>
            </a:r>
            <a:endParaRPr lang="zh-CN" altLang="en-US"/>
          </a:p>
          <a:p>
            <a:r>
              <a:rPr lang="zh-CN" altLang="en-US"/>
              <a:t>通过对点位的评分估值来评价某一个点位的重要性，如果每一步选择当时的</a:t>
            </a:r>
            <a:r>
              <a:rPr lang="en-US" altLang="zh-CN"/>
              <a:t>“</a:t>
            </a:r>
            <a:r>
              <a:rPr lang="zh-CN" altLang="en-US"/>
              <a:t>最优解</a:t>
            </a:r>
            <a:r>
              <a:rPr lang="en-US" altLang="zh-CN"/>
              <a:t>”</a:t>
            </a:r>
            <a:r>
              <a:rPr lang="zh-CN" altLang="en-US"/>
              <a:t>，那么最终有很大可能获得</a:t>
            </a:r>
            <a:r>
              <a:rPr lang="en-US" altLang="zh-CN"/>
              <a:t>“</a:t>
            </a:r>
            <a:r>
              <a:rPr lang="zh-CN" altLang="en-US"/>
              <a:t>最优解</a:t>
            </a:r>
            <a:r>
              <a:rPr lang="en-US" altLang="zh-CN"/>
              <a:t>”</a:t>
            </a:r>
            <a:r>
              <a:rPr lang="zh-CN" altLang="en-US"/>
              <a:t>。</a:t>
            </a:r>
            <a:endParaRPr lang="zh-CN" altLang="en-US"/>
          </a:p>
          <a:p>
            <a:endParaRPr lang="zh-CN" altLang="en-US"/>
          </a:p>
          <a:p>
            <a:r>
              <a:rPr lang="zh-CN" altLang="en-US"/>
              <a:t>就整体来讲，可以将五元组按方向分为四类。</a:t>
            </a:r>
            <a:endParaRPr lang="zh-CN" altLang="en-US"/>
          </a:p>
          <a:p>
            <a:r>
              <a:rPr lang="en-US" altLang="zh-CN"/>
              <a:t>value=</a:t>
            </a:r>
            <a:r>
              <a:rPr lang="en-US" altLang="zh-CN">
                <a:sym typeface="+mn-ea"/>
              </a:rPr>
              <a:t>value_1+value_2</a:t>
            </a:r>
            <a:r>
              <a:rPr lang="en-US" altLang="zh-CN">
                <a:sym typeface="+mn-ea"/>
              </a:rPr>
              <a:t>+value_3+value_4</a:t>
            </a:r>
            <a:endParaRPr lang="zh-CN" altLang="en-US"/>
          </a:p>
          <a:p>
            <a:r>
              <a:rPr lang="zh-CN" altLang="en-US"/>
              <a:t>就某一个方向来讲</a:t>
            </a:r>
            <a:endParaRPr lang="zh-CN" altLang="en-US"/>
          </a:p>
          <a:p>
            <a:r>
              <a:rPr lang="en-US" altLang="zh-CN"/>
              <a:t>value=sum</a:t>
            </a:r>
            <a:r>
              <a:rPr lang="zh-CN" altLang="en-US"/>
              <a:t>（</a:t>
            </a:r>
            <a:r>
              <a:rPr lang="en-US" altLang="zh-CN"/>
              <a:t>all</a:t>
            </a:r>
            <a:r>
              <a:rPr lang="zh-CN" altLang="en-US"/>
              <a:t>（</a:t>
            </a:r>
            <a:r>
              <a:rPr lang="en-US" altLang="zh-CN"/>
              <a:t>value_true))</a:t>
            </a:r>
            <a:endParaRPr lang="en-US" altLang="zh-CN"/>
          </a:p>
        </p:txBody>
      </p:sp>
      <p:sp>
        <p:nvSpPr>
          <p:cNvPr id="47" name="文本框 46"/>
          <p:cNvSpPr txBox="1"/>
          <p:nvPr/>
        </p:nvSpPr>
        <p:spPr>
          <a:xfrm>
            <a:off x="6830695" y="5356225"/>
            <a:ext cx="2221230"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hlinkClick r:id="rId3"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函数的缺点</a:t>
            </a:r>
            <a:endParaRPr lang="zh-CN" altLang="en-US" sz="3200" b="1" dirty="0">
              <a:solidFill>
                <a:srgbClr val="0071C1"/>
              </a:solidFill>
              <a:latin typeface="微软雅黑" panose="020B0503020204020204" charset="-122"/>
              <a:ea typeface="微软雅黑" panose="020B0503020204020204" charset="-122"/>
            </a:endParaRPr>
          </a:p>
        </p:txBody>
      </p:sp>
      <p:sp>
        <p:nvSpPr>
          <p:cNvPr id="61" name="矩形 60"/>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2" name="组合 61"/>
          <p:cNvGrpSpPr/>
          <p:nvPr/>
        </p:nvGrpSpPr>
        <p:grpSpPr>
          <a:xfrm rot="0">
            <a:off x="442595" y="278130"/>
            <a:ext cx="2511425" cy="1257935"/>
            <a:chOff x="0" y="112403"/>
            <a:chExt cx="2511219" cy="1258018"/>
          </a:xfrm>
        </p:grpSpPr>
        <p:sp>
          <p:nvSpPr>
            <p:cNvPr id="63" name="文本框 62"/>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64" name="文本框 63"/>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65" name="组合 64"/>
          <p:cNvGrpSpPr/>
          <p:nvPr/>
        </p:nvGrpSpPr>
        <p:grpSpPr>
          <a:xfrm rot="0">
            <a:off x="631190" y="1992630"/>
            <a:ext cx="2066925" cy="523240"/>
            <a:chOff x="631246" y="1992816"/>
            <a:chExt cx="2067146" cy="523220"/>
          </a:xfrm>
        </p:grpSpPr>
        <p:sp>
          <p:nvSpPr>
            <p:cNvPr id="66" name="文本框 65"/>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7" name="矩形 66"/>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8" name="组合 67"/>
          <p:cNvGrpSpPr/>
          <p:nvPr/>
        </p:nvGrpSpPr>
        <p:grpSpPr>
          <a:xfrm rot="0">
            <a:off x="631190" y="2702560"/>
            <a:ext cx="2066925" cy="521970"/>
            <a:chOff x="631246" y="2702877"/>
            <a:chExt cx="2067145" cy="521970"/>
          </a:xfrm>
        </p:grpSpPr>
        <p:sp>
          <p:nvSpPr>
            <p:cNvPr id="69" name="文本框 68"/>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70" name="矩形 69"/>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1" name="组合 70"/>
          <p:cNvGrpSpPr/>
          <p:nvPr/>
        </p:nvGrpSpPr>
        <p:grpSpPr>
          <a:xfrm rot="0">
            <a:off x="631190" y="4832985"/>
            <a:ext cx="2066925" cy="521970"/>
            <a:chOff x="631246" y="4833059"/>
            <a:chExt cx="2067145" cy="521970"/>
          </a:xfrm>
        </p:grpSpPr>
        <p:sp>
          <p:nvSpPr>
            <p:cNvPr id="72" name="文本框 71"/>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73" name="矩形 72"/>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4" name="组合 73"/>
          <p:cNvGrpSpPr/>
          <p:nvPr/>
        </p:nvGrpSpPr>
        <p:grpSpPr>
          <a:xfrm rot="0">
            <a:off x="631190" y="4133215"/>
            <a:ext cx="2066925" cy="521970"/>
            <a:chOff x="631246" y="4122999"/>
            <a:chExt cx="2067145" cy="521970"/>
          </a:xfrm>
        </p:grpSpPr>
        <p:sp>
          <p:nvSpPr>
            <p:cNvPr id="75" name="文本框 74"/>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76" name="矩形 75"/>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7" name="组合 76"/>
          <p:cNvGrpSpPr/>
          <p:nvPr/>
        </p:nvGrpSpPr>
        <p:grpSpPr>
          <a:xfrm rot="0">
            <a:off x="631190" y="3385185"/>
            <a:ext cx="2066925" cy="521970"/>
            <a:chOff x="631246" y="4122999"/>
            <a:chExt cx="2067145" cy="521970"/>
          </a:xfrm>
        </p:grpSpPr>
        <p:sp>
          <p:nvSpPr>
            <p:cNvPr id="78" name="文本框 7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79" name="矩形 78"/>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68"/>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8139898" y="2348055"/>
            <a:ext cx="3891248" cy="2584450"/>
          </a:xfrm>
          <a:prstGeom prst="rect">
            <a:avLst/>
          </a:prstGeom>
          <a:noFill/>
        </p:spPr>
        <p:txBody>
          <a:bodyPr wrap="square" rtlCol="0">
            <a:spAutoFit/>
          </a:bodyPr>
          <a:lstStyle/>
          <a:p>
            <a:r>
              <a:rPr lang="zh-CN" altLang="en-US">
                <a:sym typeface="+mn-ea"/>
              </a:rPr>
              <a:t>计算方法：</a:t>
            </a:r>
            <a:endParaRPr lang="zh-CN" altLang="en-US">
              <a:sym typeface="+mn-ea"/>
            </a:endParaRPr>
          </a:p>
          <a:p>
            <a:r>
              <a:rPr lang="zh-CN" altLang="en-US">
                <a:sym typeface="+mn-ea"/>
              </a:rPr>
              <a:t>将每一个有效五元组估值之和减去每一个无效五元组 估值之和所得的结果作为评价当下整个棋局对系统方的优劣。</a:t>
            </a:r>
            <a:endParaRPr lang="zh-CN" altLang="en-US">
              <a:sym typeface="+mn-ea"/>
            </a:endParaRPr>
          </a:p>
          <a:p>
            <a:endParaRPr lang="zh-CN" altLang="en-US" spc="300" dirty="0"/>
          </a:p>
          <a:p>
            <a:r>
              <a:rPr lang="zh-CN" altLang="en-US" spc="300" dirty="0"/>
              <a:t>估价标准：</a:t>
            </a:r>
            <a:endParaRPr lang="zh-CN" altLang="en-US" spc="300" dirty="0"/>
          </a:p>
          <a:p>
            <a:r>
              <a:rPr lang="zh-CN" altLang="en-US" spc="300" dirty="0">
                <a:sym typeface="+mn-ea"/>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一个</a:t>
            </a:r>
            <a:r>
              <a:rPr lang="zh-CN" altLang="en-US" spc="300" dirty="0">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五连价值&gt;</a:t>
            </a:r>
            <a:r>
              <a:rPr lang="zh-CN" altLang="en-US" b="1" spc="300" dirty="0">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所有</a:t>
            </a:r>
            <a:r>
              <a:rPr lang="zh-CN" altLang="en-US" spc="300" dirty="0">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四连的价值；</a:t>
            </a:r>
            <a:endParaRPr lang="zh-CN" altLang="en-US" spc="300" dirty="0">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r>
              <a:rPr lang="zh-CN" altLang="en-US" spc="300" dirty="0">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一个四连的价值&gt;</a:t>
            </a:r>
            <a:r>
              <a:rPr lang="zh-CN" altLang="en-US" b="1" spc="300" dirty="0">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多个</a:t>
            </a:r>
            <a:r>
              <a:rPr lang="zh-CN" altLang="en-US" spc="300" dirty="0">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三连价值。</a:t>
            </a:r>
            <a:endParaRPr lang="zh-CN" altLang="en-US" spc="300" dirty="0"/>
          </a:p>
        </p:txBody>
      </p:sp>
      <p:cxnSp>
        <p:nvCxnSpPr>
          <p:cNvPr id="26" name="直接连接符 25"/>
          <p:cNvCxnSpPr/>
          <p:nvPr/>
        </p:nvCxnSpPr>
        <p:spPr>
          <a:xfrm>
            <a:off x="7941059" y="2014330"/>
            <a:ext cx="0" cy="2944884"/>
          </a:xfrm>
          <a:prstGeom prst="line">
            <a:avLst/>
          </a:prstGeom>
        </p:spPr>
        <p:style>
          <a:lnRef idx="1">
            <a:schemeClr val="accent1"/>
          </a:lnRef>
          <a:fillRef idx="0">
            <a:schemeClr val="accent1"/>
          </a:fillRef>
          <a:effectRef idx="0">
            <a:schemeClr val="accent1"/>
          </a:effectRef>
          <a:fontRef idx="minor">
            <a:schemeClr val="tx1"/>
          </a:fontRef>
        </p:style>
      </p:cxnSp>
      <p:sp>
        <p:nvSpPr>
          <p:cNvPr id="45" name="文本框 44"/>
          <p:cNvSpPr txBox="1"/>
          <p:nvPr/>
        </p:nvSpPr>
        <p:spPr>
          <a:xfrm>
            <a:off x="6597650" y="1236345"/>
            <a:ext cx="2687320"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rPr>
              <a:t>棋局估价函数</a:t>
            </a:r>
            <a:endParaRPr lang="zh-CN" altLang="en-US" sz="3200" b="1" dirty="0">
              <a:solidFill>
                <a:srgbClr val="0071C1"/>
              </a:solidFill>
              <a:latin typeface="微软雅黑" panose="020B0503020204020204" charset="-122"/>
              <a:ea typeface="微软雅黑" panose="020B0503020204020204" charset="-122"/>
            </a:endParaRPr>
          </a:p>
        </p:txBody>
      </p:sp>
      <p:sp>
        <p:nvSpPr>
          <p:cNvPr id="46" name="文本框 45"/>
          <p:cNvSpPr txBox="1"/>
          <p:nvPr/>
        </p:nvSpPr>
        <p:spPr>
          <a:xfrm>
            <a:off x="3683635" y="2487295"/>
            <a:ext cx="4170680" cy="2030095"/>
          </a:xfrm>
          <a:prstGeom prst="rect">
            <a:avLst/>
          </a:prstGeom>
          <a:noFill/>
        </p:spPr>
        <p:txBody>
          <a:bodyPr wrap="square" rtlCol="0">
            <a:spAutoFit/>
          </a:bodyPr>
          <a:p>
            <a:r>
              <a:rPr lang="zh-CN" altLang="en-US"/>
              <a:t>场上己方的有效五元组中三子连珠、四子连珠越多，对方的越少，显然对己方更加有利。</a:t>
            </a:r>
            <a:endParaRPr lang="zh-CN" altLang="en-US"/>
          </a:p>
          <a:p>
            <a:r>
              <a:rPr lang="zh-CN" altLang="en-US"/>
              <a:t>函数得到的 value 值表明了棋局对己方而言棋局的优劣。</a:t>
            </a:r>
            <a:endParaRPr lang="zh-CN" altLang="en-US"/>
          </a:p>
          <a:p>
            <a:endParaRPr lang="zh-CN" altLang="en-US"/>
          </a:p>
          <a:p>
            <a:r>
              <a:rPr lang="zh-CN" altLang="en-US"/>
              <a:t> </a:t>
            </a:r>
            <a:r>
              <a:rPr lang="en-US" altLang="zh-CN"/>
              <a:t>gaihanshu1</a:t>
            </a:r>
            <a:endParaRPr lang="en-US" altLang="zh-CN"/>
          </a:p>
        </p:txBody>
      </p:sp>
      <p:sp>
        <p:nvSpPr>
          <p:cNvPr id="47" name="文本框 46"/>
          <p:cNvSpPr txBox="1"/>
          <p:nvPr/>
        </p:nvSpPr>
        <p:spPr>
          <a:xfrm>
            <a:off x="6830695" y="5356225"/>
            <a:ext cx="2221230"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hlinkClick r:id="rId3"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函数的缺点</a:t>
            </a:r>
            <a:endParaRPr lang="zh-CN" altLang="en-US" sz="3200" b="1" dirty="0">
              <a:solidFill>
                <a:srgbClr val="0071C1"/>
              </a:solidFill>
              <a:latin typeface="微软雅黑" panose="020B0503020204020204" charset="-122"/>
              <a:ea typeface="微软雅黑" panose="020B0503020204020204" charset="-122"/>
            </a:endParaRPr>
          </a:p>
        </p:txBody>
      </p:sp>
      <p:sp>
        <p:nvSpPr>
          <p:cNvPr id="72" name="矩形 7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73" name="组合 72"/>
          <p:cNvGrpSpPr/>
          <p:nvPr/>
        </p:nvGrpSpPr>
        <p:grpSpPr>
          <a:xfrm rot="0">
            <a:off x="442595" y="278130"/>
            <a:ext cx="2511425" cy="1257935"/>
            <a:chOff x="0" y="112403"/>
            <a:chExt cx="2511219" cy="1258018"/>
          </a:xfrm>
        </p:grpSpPr>
        <p:sp>
          <p:nvSpPr>
            <p:cNvPr id="74" name="文本框 73"/>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75" name="文本框 74"/>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76" name="组合 75"/>
          <p:cNvGrpSpPr/>
          <p:nvPr/>
        </p:nvGrpSpPr>
        <p:grpSpPr>
          <a:xfrm rot="0">
            <a:off x="631190" y="1992630"/>
            <a:ext cx="2066925" cy="523240"/>
            <a:chOff x="631246" y="1992816"/>
            <a:chExt cx="2067146" cy="523220"/>
          </a:xfrm>
        </p:grpSpPr>
        <p:sp>
          <p:nvSpPr>
            <p:cNvPr id="77" name="文本框 76"/>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78" name="矩形 77"/>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9" name="组合 78"/>
          <p:cNvGrpSpPr/>
          <p:nvPr/>
        </p:nvGrpSpPr>
        <p:grpSpPr>
          <a:xfrm rot="0">
            <a:off x="631190" y="2702560"/>
            <a:ext cx="2066925" cy="521970"/>
            <a:chOff x="631246" y="2702877"/>
            <a:chExt cx="2067145" cy="521970"/>
          </a:xfrm>
        </p:grpSpPr>
        <p:sp>
          <p:nvSpPr>
            <p:cNvPr id="80" name="文本框 79"/>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81" name="矩形 80"/>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82" name="组合 81"/>
          <p:cNvGrpSpPr/>
          <p:nvPr/>
        </p:nvGrpSpPr>
        <p:grpSpPr>
          <a:xfrm rot="0">
            <a:off x="631190" y="4832985"/>
            <a:ext cx="2066925" cy="521970"/>
            <a:chOff x="631246" y="4833059"/>
            <a:chExt cx="2067145" cy="521970"/>
          </a:xfrm>
        </p:grpSpPr>
        <p:sp>
          <p:nvSpPr>
            <p:cNvPr id="83" name="文本框 82"/>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84" name="矩形 83"/>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85" name="组合 84"/>
          <p:cNvGrpSpPr/>
          <p:nvPr/>
        </p:nvGrpSpPr>
        <p:grpSpPr>
          <a:xfrm rot="0">
            <a:off x="631190" y="4133215"/>
            <a:ext cx="2066925" cy="521970"/>
            <a:chOff x="631246" y="4122999"/>
            <a:chExt cx="2067145" cy="521970"/>
          </a:xfrm>
        </p:grpSpPr>
        <p:sp>
          <p:nvSpPr>
            <p:cNvPr id="86" name="文本框 85"/>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87" name="矩形 8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88" name="组合 87"/>
          <p:cNvGrpSpPr/>
          <p:nvPr/>
        </p:nvGrpSpPr>
        <p:grpSpPr>
          <a:xfrm rot="0">
            <a:off x="631190" y="3385185"/>
            <a:ext cx="2066925" cy="521970"/>
            <a:chOff x="631246" y="4122999"/>
            <a:chExt cx="2067145" cy="521970"/>
          </a:xfrm>
        </p:grpSpPr>
        <p:sp>
          <p:nvSpPr>
            <p:cNvPr id="89" name="文本框 8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90" name="矩形 8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79"/>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635"/>
            <a:ext cx="12190476" cy="6858858"/>
          </a:xfrm>
          <a:prstGeom prst="rect">
            <a:avLst/>
          </a:prstGeom>
        </p:spPr>
      </p:pic>
      <p:grpSp>
        <p:nvGrpSpPr>
          <p:cNvPr id="23" name="组合 22"/>
          <p:cNvGrpSpPr/>
          <p:nvPr/>
        </p:nvGrpSpPr>
        <p:grpSpPr>
          <a:xfrm>
            <a:off x="6035979" y="2967764"/>
            <a:ext cx="3759297" cy="922020"/>
            <a:chOff x="6035979" y="2967764"/>
            <a:chExt cx="3759297" cy="922020"/>
          </a:xfrm>
        </p:grpSpPr>
        <p:sp>
          <p:nvSpPr>
            <p:cNvPr id="25" name="文本框 24"/>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搜索算法</a:t>
              </a:r>
              <a:endParaRPr lang="zh-CN" altLang="en-US" sz="5400" b="1" dirty="0">
                <a:solidFill>
                  <a:srgbClr val="0071C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2" cstate="email"/>
            <a:stretch>
              <a:fillRect/>
            </a:stretch>
          </p:blipFill>
          <p:spPr>
            <a:xfrm>
              <a:off x="6035979" y="3049973"/>
              <a:ext cx="771075" cy="771075"/>
            </a:xfrm>
            <a:prstGeom prst="rect">
              <a:avLst/>
            </a:prstGeom>
          </p:spPr>
        </p:pic>
      </p:grpSp>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2702560"/>
            <a:ext cx="2066925" cy="521970"/>
            <a:chOff x="631246" y="2702877"/>
            <a:chExt cx="2067145" cy="521970"/>
          </a:xfrm>
        </p:grpSpPr>
        <p:sp>
          <p:nvSpPr>
            <p:cNvPr id="33" name="文本框 3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832985"/>
            <a:ext cx="2066925" cy="521970"/>
            <a:chOff x="631246" y="4833059"/>
            <a:chExt cx="2067145" cy="521970"/>
          </a:xfrm>
        </p:grpSpPr>
        <p:sp>
          <p:nvSpPr>
            <p:cNvPr id="36" name="文本框 3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13321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338518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2"/>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cxnSp>
        <p:nvCxnSpPr>
          <p:cNvPr id="26" name="直接连接符 25"/>
          <p:cNvCxnSpPr/>
          <p:nvPr/>
        </p:nvCxnSpPr>
        <p:spPr>
          <a:xfrm>
            <a:off x="7941059" y="2014330"/>
            <a:ext cx="0" cy="2944884"/>
          </a:xfrm>
          <a:prstGeom prst="line">
            <a:avLst/>
          </a:prstGeom>
        </p:spPr>
        <p:style>
          <a:lnRef idx="1">
            <a:schemeClr val="accent1"/>
          </a:lnRef>
          <a:fillRef idx="0">
            <a:schemeClr val="accent1"/>
          </a:fillRef>
          <a:effectRef idx="0">
            <a:schemeClr val="accent1"/>
          </a:effectRef>
          <a:fontRef idx="minor">
            <a:schemeClr val="tx1"/>
          </a:fontRef>
        </p:style>
      </p:cxnSp>
      <p:sp>
        <p:nvSpPr>
          <p:cNvPr id="45" name="文本框 44"/>
          <p:cNvSpPr txBox="1"/>
          <p:nvPr/>
        </p:nvSpPr>
        <p:spPr>
          <a:xfrm>
            <a:off x="4098925" y="1226185"/>
            <a:ext cx="3174365"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rPr>
              <a:t>不进行深度搜索</a:t>
            </a:r>
            <a:endParaRPr lang="zh-CN" altLang="en-US" sz="3200" b="1" dirty="0">
              <a:solidFill>
                <a:srgbClr val="0071C1"/>
              </a:solidFill>
              <a:latin typeface="微软雅黑" panose="020B0503020204020204" charset="-122"/>
              <a:ea typeface="微软雅黑" panose="020B0503020204020204" charset="-122"/>
            </a:endParaRPr>
          </a:p>
        </p:txBody>
      </p:sp>
      <p:sp>
        <p:nvSpPr>
          <p:cNvPr id="21" name="文本框 20"/>
          <p:cNvSpPr txBox="1"/>
          <p:nvPr/>
        </p:nvSpPr>
        <p:spPr>
          <a:xfrm>
            <a:off x="8418195" y="1224280"/>
            <a:ext cx="3174365"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rPr>
              <a:t>进行深度搜索</a:t>
            </a:r>
            <a:endParaRPr lang="zh-CN" altLang="en-US" sz="3200" b="1" dirty="0">
              <a:solidFill>
                <a:srgbClr val="0071C1"/>
              </a:solidFill>
              <a:latin typeface="微软雅黑" panose="020B0503020204020204" charset="-122"/>
              <a:ea typeface="微软雅黑" panose="020B0503020204020204" charset="-122"/>
            </a:endParaRPr>
          </a:p>
        </p:txBody>
      </p:sp>
      <p:pic>
        <p:nvPicPr>
          <p:cNvPr id="22" name="ECB019B1-382A-4266-B25C-5B523AA43C14-1" descr="wpp"/>
          <p:cNvPicPr>
            <a:picLocks noChangeAspect="1"/>
          </p:cNvPicPr>
          <p:nvPr/>
        </p:nvPicPr>
        <p:blipFill>
          <a:blip r:embed="rId2"/>
          <a:stretch>
            <a:fillRect/>
          </a:stretch>
        </p:blipFill>
        <p:spPr>
          <a:xfrm>
            <a:off x="4220845" y="2014220"/>
            <a:ext cx="2730500" cy="3162300"/>
          </a:xfrm>
          <a:prstGeom prst="rect">
            <a:avLst/>
          </a:prstGeom>
        </p:spPr>
      </p:pic>
      <p:pic>
        <p:nvPicPr>
          <p:cNvPr id="23" name="ECB019B1-382A-4266-B25C-5B523AA43C14-2" descr="wpp"/>
          <p:cNvPicPr>
            <a:picLocks noChangeAspect="1"/>
          </p:cNvPicPr>
          <p:nvPr/>
        </p:nvPicPr>
        <p:blipFill>
          <a:blip r:embed="rId3"/>
          <a:stretch>
            <a:fillRect/>
          </a:stretch>
        </p:blipFill>
        <p:spPr>
          <a:xfrm>
            <a:off x="7941310" y="1536065"/>
            <a:ext cx="4292600" cy="4610100"/>
          </a:xfrm>
          <a:prstGeom prst="rect">
            <a:avLst/>
          </a:prstGeom>
        </p:spPr>
      </p:pic>
      <p:sp>
        <p:nvSpPr>
          <p:cNvPr id="50" name="矩形 49"/>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51" name="组合 50"/>
          <p:cNvGrpSpPr/>
          <p:nvPr/>
        </p:nvGrpSpPr>
        <p:grpSpPr>
          <a:xfrm rot="0">
            <a:off x="442595" y="278130"/>
            <a:ext cx="2511425" cy="1257935"/>
            <a:chOff x="0" y="112403"/>
            <a:chExt cx="2511219" cy="1258018"/>
          </a:xfrm>
        </p:grpSpPr>
        <p:sp>
          <p:nvSpPr>
            <p:cNvPr id="52" name="文本框 51"/>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53" name="文本框 52"/>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54" name="组合 53"/>
          <p:cNvGrpSpPr/>
          <p:nvPr/>
        </p:nvGrpSpPr>
        <p:grpSpPr>
          <a:xfrm rot="0">
            <a:off x="631190" y="1992630"/>
            <a:ext cx="2066925" cy="523240"/>
            <a:chOff x="631246" y="1992816"/>
            <a:chExt cx="2067146" cy="523220"/>
          </a:xfrm>
        </p:grpSpPr>
        <p:sp>
          <p:nvSpPr>
            <p:cNvPr id="55" name="文本框 54"/>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6" name="矩形 55"/>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7" name="组合 56"/>
          <p:cNvGrpSpPr/>
          <p:nvPr/>
        </p:nvGrpSpPr>
        <p:grpSpPr>
          <a:xfrm rot="0">
            <a:off x="631190" y="2702560"/>
            <a:ext cx="2066925" cy="521970"/>
            <a:chOff x="631246" y="2702877"/>
            <a:chExt cx="2067145" cy="521970"/>
          </a:xfrm>
        </p:grpSpPr>
        <p:sp>
          <p:nvSpPr>
            <p:cNvPr id="58" name="文本框 57"/>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9" name="矩形 58"/>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0" name="组合 59"/>
          <p:cNvGrpSpPr/>
          <p:nvPr/>
        </p:nvGrpSpPr>
        <p:grpSpPr>
          <a:xfrm rot="0">
            <a:off x="631190" y="4832985"/>
            <a:ext cx="2066925" cy="521970"/>
            <a:chOff x="631246" y="4833059"/>
            <a:chExt cx="2067145" cy="521970"/>
          </a:xfrm>
        </p:grpSpPr>
        <p:sp>
          <p:nvSpPr>
            <p:cNvPr id="61" name="文本框 60"/>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2" name="矩形 61"/>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3" name="组合 62"/>
          <p:cNvGrpSpPr/>
          <p:nvPr/>
        </p:nvGrpSpPr>
        <p:grpSpPr>
          <a:xfrm rot="0">
            <a:off x="631190" y="4133215"/>
            <a:ext cx="2066925" cy="521970"/>
            <a:chOff x="631246" y="4122999"/>
            <a:chExt cx="2067145" cy="521970"/>
          </a:xfrm>
        </p:grpSpPr>
        <p:sp>
          <p:nvSpPr>
            <p:cNvPr id="64" name="文本框 63"/>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5" name="矩形 64"/>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6" name="组合 65"/>
          <p:cNvGrpSpPr/>
          <p:nvPr/>
        </p:nvGrpSpPr>
        <p:grpSpPr>
          <a:xfrm rot="0">
            <a:off x="631190" y="3385185"/>
            <a:ext cx="2066925" cy="521970"/>
            <a:chOff x="631246" y="4122999"/>
            <a:chExt cx="2067145" cy="521970"/>
          </a:xfrm>
        </p:grpSpPr>
        <p:sp>
          <p:nvSpPr>
            <p:cNvPr id="67" name="文本框 6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8" name="矩形 6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57"/>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635"/>
            <a:ext cx="12190476" cy="6858858"/>
          </a:xfrm>
          <a:prstGeom prst="rect">
            <a:avLst/>
          </a:prstGeom>
        </p:spPr>
      </p:pic>
      <p:grpSp>
        <p:nvGrpSpPr>
          <p:cNvPr id="23" name="组合 22"/>
          <p:cNvGrpSpPr/>
          <p:nvPr/>
        </p:nvGrpSpPr>
        <p:grpSpPr>
          <a:xfrm>
            <a:off x="6035979" y="2967764"/>
            <a:ext cx="3759297" cy="922020"/>
            <a:chOff x="6035979" y="2967764"/>
            <a:chExt cx="3759297" cy="922020"/>
          </a:xfrm>
        </p:grpSpPr>
        <p:sp>
          <p:nvSpPr>
            <p:cNvPr id="25" name="文本框 24"/>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深度搜索</a:t>
              </a:r>
              <a:endParaRPr lang="zh-CN" altLang="en-US" sz="5400" b="1" dirty="0">
                <a:solidFill>
                  <a:srgbClr val="0071C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2" cstate="email"/>
            <a:stretch>
              <a:fillRect/>
            </a:stretch>
          </p:blipFill>
          <p:spPr>
            <a:xfrm>
              <a:off x="6035979" y="3049973"/>
              <a:ext cx="771075" cy="771075"/>
            </a:xfrm>
            <a:prstGeom prst="rect">
              <a:avLst/>
            </a:prstGeom>
          </p:spPr>
        </p:pic>
      </p:grpSp>
      <p:sp>
        <p:nvSpPr>
          <p:cNvPr id="18" name="矩形 17"/>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0" name="组合 19"/>
          <p:cNvGrpSpPr/>
          <p:nvPr/>
        </p:nvGrpSpPr>
        <p:grpSpPr>
          <a:xfrm rot="0">
            <a:off x="442595" y="278130"/>
            <a:ext cx="2511425" cy="1257935"/>
            <a:chOff x="0" y="112403"/>
            <a:chExt cx="2511219" cy="1258018"/>
          </a:xfrm>
        </p:grpSpPr>
        <p:sp>
          <p:nvSpPr>
            <p:cNvPr id="21" name="文本框 20"/>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31" name="文本框 30"/>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2" name="组合 31"/>
          <p:cNvGrpSpPr/>
          <p:nvPr/>
        </p:nvGrpSpPr>
        <p:grpSpPr>
          <a:xfrm rot="0">
            <a:off x="631190" y="1992630"/>
            <a:ext cx="2066925" cy="523240"/>
            <a:chOff x="631246" y="1992816"/>
            <a:chExt cx="2067146" cy="523220"/>
          </a:xfrm>
        </p:grpSpPr>
        <p:sp>
          <p:nvSpPr>
            <p:cNvPr id="33" name="文本框 32"/>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2702560"/>
            <a:ext cx="2066925" cy="521970"/>
            <a:chOff x="631246" y="2702877"/>
            <a:chExt cx="2067145" cy="521970"/>
          </a:xfrm>
        </p:grpSpPr>
        <p:sp>
          <p:nvSpPr>
            <p:cNvPr id="36" name="文本框 35"/>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832985"/>
            <a:ext cx="2066925" cy="521970"/>
            <a:chOff x="631246" y="4833059"/>
            <a:chExt cx="2067145" cy="521970"/>
          </a:xfrm>
        </p:grpSpPr>
        <p:sp>
          <p:nvSpPr>
            <p:cNvPr id="39" name="文本框 38"/>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413321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4" name="组合 43"/>
          <p:cNvGrpSpPr/>
          <p:nvPr/>
        </p:nvGrpSpPr>
        <p:grpSpPr>
          <a:xfrm rot="0">
            <a:off x="631190" y="3385185"/>
            <a:ext cx="2066925" cy="521970"/>
            <a:chOff x="631246" y="4122999"/>
            <a:chExt cx="2067145" cy="521970"/>
          </a:xfrm>
        </p:grpSpPr>
        <p:sp>
          <p:nvSpPr>
            <p:cNvPr id="45" name="文本框 44"/>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6" name="矩形 45"/>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5"/>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grpSp>
        <p:nvGrpSpPr>
          <p:cNvPr id="2" name="组合 1"/>
          <p:cNvGrpSpPr/>
          <p:nvPr/>
        </p:nvGrpSpPr>
        <p:grpSpPr>
          <a:xfrm>
            <a:off x="5563072" y="2718330"/>
            <a:ext cx="4452674" cy="1422197"/>
            <a:chOff x="4575785" y="2700802"/>
            <a:chExt cx="4452674" cy="1422197"/>
          </a:xfrm>
        </p:grpSpPr>
        <p:grpSp>
          <p:nvGrpSpPr>
            <p:cNvPr id="23" name="组合 22"/>
            <p:cNvGrpSpPr/>
            <p:nvPr/>
          </p:nvGrpSpPr>
          <p:grpSpPr>
            <a:xfrm>
              <a:off x="4575785" y="2700802"/>
              <a:ext cx="1422197" cy="1422197"/>
              <a:chOff x="4920342" y="2700802"/>
              <a:chExt cx="1422197" cy="1422197"/>
            </a:xfrm>
          </p:grpSpPr>
          <p:pic>
            <p:nvPicPr>
              <p:cNvPr id="20" name="图片 19"/>
              <p:cNvPicPr>
                <a:picLocks noChangeAspect="1"/>
              </p:cNvPicPr>
              <p:nvPr/>
            </p:nvPicPr>
            <p:blipFill>
              <a:blip r:embed="rId2" cstate="email"/>
              <a:stretch>
                <a:fillRect/>
              </a:stretch>
            </p:blipFill>
            <p:spPr>
              <a:xfrm>
                <a:off x="4920342" y="2700802"/>
                <a:ext cx="1422197" cy="1422197"/>
              </a:xfrm>
              <a:prstGeom prst="rect">
                <a:avLst/>
              </a:prstGeom>
            </p:spPr>
          </p:pic>
          <p:sp>
            <p:nvSpPr>
              <p:cNvPr id="21" name="文本框 20"/>
              <p:cNvSpPr txBox="1"/>
              <p:nvPr/>
            </p:nvSpPr>
            <p:spPr>
              <a:xfrm>
                <a:off x="5003120" y="2860061"/>
                <a:ext cx="1132114" cy="1200329"/>
              </a:xfrm>
              <a:prstGeom prst="rect">
                <a:avLst/>
              </a:prstGeom>
              <a:noFill/>
              <a:scene3d>
                <a:camera prst="perspectiveHeroicExtremeLeftFacing"/>
                <a:lightRig rig="threePt" dir="t"/>
              </a:scene3d>
            </p:spPr>
            <p:txBody>
              <a:bodyPr wrap="square" rtlCol="0">
                <a:spAutoFit/>
              </a:bodyPr>
              <a:lstStyle/>
              <a:p>
                <a:r>
                  <a:rPr lang="zh-CN" altLang="en-US" sz="7200" b="1" dirty="0">
                    <a:solidFill>
                      <a:schemeClr val="bg1"/>
                    </a:solidFill>
                    <a:latin typeface="+mn-ea"/>
                  </a:rPr>
                  <a:t>？</a:t>
                </a:r>
                <a:endParaRPr lang="zh-CN" altLang="en-US" sz="7200" b="1" dirty="0">
                  <a:solidFill>
                    <a:schemeClr val="bg1"/>
                  </a:solidFill>
                  <a:latin typeface="+mn-ea"/>
                </a:endParaRPr>
              </a:p>
            </p:txBody>
          </p:sp>
        </p:grpSp>
        <p:sp>
          <p:nvSpPr>
            <p:cNvPr id="25" name="文本框 24"/>
            <p:cNvSpPr txBox="1"/>
            <p:nvPr/>
          </p:nvSpPr>
          <p:spPr>
            <a:xfrm>
              <a:off x="6067503" y="2859426"/>
              <a:ext cx="2960956" cy="119888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选题意义</a:t>
              </a:r>
              <a:endParaRPr lang="zh-CN" altLang="en-US" sz="5400" b="1" dirty="0">
                <a:solidFill>
                  <a:srgbClr val="0071C1"/>
                </a:solidFill>
                <a:latin typeface="微软雅黑" panose="020B0503020204020204" charset="-122"/>
                <a:ea typeface="微软雅黑" panose="020B0503020204020204" charset="-122"/>
              </a:endParaRPr>
            </a:p>
            <a:p>
              <a:r>
                <a:rPr lang="en-US" altLang="zh-CN" b="1" dirty="0">
                  <a:solidFill>
                    <a:srgbClr val="0071C1"/>
                  </a:solidFill>
                  <a:latin typeface="微软雅黑" panose="020B0503020204020204" charset="-122"/>
                  <a:ea typeface="微软雅黑" panose="020B0503020204020204" charset="-122"/>
                </a:rPr>
                <a:t>——</a:t>
              </a:r>
              <a:r>
                <a:rPr lang="zh-CN" altLang="en-US" b="1" dirty="0">
                  <a:solidFill>
                    <a:srgbClr val="0071C1"/>
                  </a:solidFill>
                  <a:latin typeface="微软雅黑" panose="020B0503020204020204" charset="-122"/>
                  <a:ea typeface="微软雅黑" panose="020B0503020204020204" charset="-122"/>
                </a:rPr>
                <a:t>背景情况及游戏规则</a:t>
              </a:r>
              <a:endParaRPr lang="zh-CN" altLang="en-US" b="1" dirty="0">
                <a:solidFill>
                  <a:srgbClr val="0071C1"/>
                </a:solidFill>
                <a:latin typeface="微软雅黑" panose="020B0503020204020204" charset="-122"/>
                <a:ea typeface="微软雅黑" panose="020B0503020204020204" charset="-122"/>
              </a:endParaRPr>
            </a:p>
          </p:txBody>
        </p:sp>
      </p:grpSp>
      <p:sp>
        <p:nvSpPr>
          <p:cNvPr id="39" name="矩形 38"/>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40" name="组合 39"/>
          <p:cNvGrpSpPr/>
          <p:nvPr/>
        </p:nvGrpSpPr>
        <p:grpSpPr>
          <a:xfrm rot="0">
            <a:off x="442595" y="278130"/>
            <a:ext cx="2511425" cy="1257935"/>
            <a:chOff x="0" y="112403"/>
            <a:chExt cx="2511219" cy="1258018"/>
          </a:xfrm>
        </p:grpSpPr>
        <p:sp>
          <p:nvSpPr>
            <p:cNvPr id="41" name="文本框 40"/>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42" name="文本框 41"/>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43" name="组合 42"/>
          <p:cNvGrpSpPr/>
          <p:nvPr/>
        </p:nvGrpSpPr>
        <p:grpSpPr>
          <a:xfrm rot="0">
            <a:off x="631190" y="1992630"/>
            <a:ext cx="2066925" cy="523240"/>
            <a:chOff x="631246" y="1992816"/>
            <a:chExt cx="2067146" cy="523220"/>
          </a:xfrm>
        </p:grpSpPr>
        <p:sp>
          <p:nvSpPr>
            <p:cNvPr id="44" name="文本框 43"/>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5" name="矩形 4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6" name="组合 45"/>
          <p:cNvGrpSpPr/>
          <p:nvPr/>
        </p:nvGrpSpPr>
        <p:grpSpPr>
          <a:xfrm rot="0">
            <a:off x="631190" y="2702560"/>
            <a:ext cx="2066925" cy="521970"/>
            <a:chOff x="631246" y="2702877"/>
            <a:chExt cx="2067145" cy="521970"/>
          </a:xfrm>
        </p:grpSpPr>
        <p:sp>
          <p:nvSpPr>
            <p:cNvPr id="47" name="文本框 46"/>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8" name="矩形 47"/>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9" name="组合 48"/>
          <p:cNvGrpSpPr/>
          <p:nvPr/>
        </p:nvGrpSpPr>
        <p:grpSpPr>
          <a:xfrm rot="0">
            <a:off x="631190" y="4832985"/>
            <a:ext cx="2066925" cy="521970"/>
            <a:chOff x="631246" y="4833059"/>
            <a:chExt cx="2067145" cy="521970"/>
          </a:xfrm>
        </p:grpSpPr>
        <p:sp>
          <p:nvSpPr>
            <p:cNvPr id="50" name="文本框 4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1" name="矩形 5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2" name="组合 51"/>
          <p:cNvGrpSpPr/>
          <p:nvPr/>
        </p:nvGrpSpPr>
        <p:grpSpPr>
          <a:xfrm rot="0">
            <a:off x="631190" y="4133215"/>
            <a:ext cx="2066925" cy="521970"/>
            <a:chOff x="631246" y="4122999"/>
            <a:chExt cx="2067145" cy="521970"/>
          </a:xfrm>
        </p:grpSpPr>
        <p:sp>
          <p:nvSpPr>
            <p:cNvPr id="53" name="文本框 5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4" name="矩形 53"/>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5" name="组合 54"/>
          <p:cNvGrpSpPr/>
          <p:nvPr/>
        </p:nvGrpSpPr>
        <p:grpSpPr>
          <a:xfrm rot="0">
            <a:off x="631190" y="3385185"/>
            <a:ext cx="2066925" cy="521970"/>
            <a:chOff x="631246" y="4122999"/>
            <a:chExt cx="2067145" cy="521970"/>
          </a:xfrm>
        </p:grpSpPr>
        <p:sp>
          <p:nvSpPr>
            <p:cNvPr id="56" name="文本框 55"/>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7" name="矩形 5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15104 -0.0025 " pathEditMode="relative" rAng="0" ptsTypes="">
                                      <p:cBhvr>
                                        <p:cTn id="6" dur="1000" fill="hold"/>
                                        <p:tgtEl>
                                          <p:spTgt spid="43"/>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pic>
        <p:nvPicPr>
          <p:cNvPr id="12" name="图片 11" descr="深度搜索"/>
          <p:cNvPicPr>
            <a:picLocks noChangeAspect="1"/>
          </p:cNvPicPr>
          <p:nvPr/>
        </p:nvPicPr>
        <p:blipFill>
          <a:blip r:embed="rId2"/>
          <a:stretch>
            <a:fillRect/>
          </a:stretch>
        </p:blipFill>
        <p:spPr>
          <a:xfrm>
            <a:off x="4234180" y="0"/>
            <a:ext cx="6482715" cy="6858000"/>
          </a:xfrm>
          <a:prstGeom prst="rect">
            <a:avLst/>
          </a:prstGeom>
        </p:spPr>
      </p:pic>
      <p:sp>
        <p:nvSpPr>
          <p:cNvPr id="6" name="矩形 5"/>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3" name="矩形 22"/>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5" name="组合 24"/>
          <p:cNvGrpSpPr/>
          <p:nvPr/>
        </p:nvGrpSpPr>
        <p:grpSpPr>
          <a:xfrm rot="0">
            <a:off x="631190" y="2702560"/>
            <a:ext cx="2066925" cy="521970"/>
            <a:chOff x="631246" y="2702877"/>
            <a:chExt cx="2067145" cy="521970"/>
          </a:xfrm>
        </p:grpSpPr>
        <p:sp>
          <p:nvSpPr>
            <p:cNvPr id="31" name="文本框 3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2" name="矩形 31"/>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3" name="组合 32"/>
          <p:cNvGrpSpPr/>
          <p:nvPr/>
        </p:nvGrpSpPr>
        <p:grpSpPr>
          <a:xfrm rot="0">
            <a:off x="631190" y="4832985"/>
            <a:ext cx="2066925" cy="521970"/>
            <a:chOff x="631246" y="4833059"/>
            <a:chExt cx="2067145" cy="521970"/>
          </a:xfrm>
        </p:grpSpPr>
        <p:sp>
          <p:nvSpPr>
            <p:cNvPr id="34" name="文本框 33"/>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5" name="矩形 34"/>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6" name="组合 35"/>
          <p:cNvGrpSpPr/>
          <p:nvPr/>
        </p:nvGrpSpPr>
        <p:grpSpPr>
          <a:xfrm rot="0">
            <a:off x="631190" y="4133215"/>
            <a:ext cx="2066925" cy="521970"/>
            <a:chOff x="631246" y="4122999"/>
            <a:chExt cx="2067145" cy="521970"/>
          </a:xfrm>
        </p:grpSpPr>
        <p:sp>
          <p:nvSpPr>
            <p:cNvPr id="37" name="文本框 3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8" name="矩形 3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3385185"/>
            <a:ext cx="2066925" cy="521970"/>
            <a:chOff x="631246" y="4122999"/>
            <a:chExt cx="2067145" cy="521970"/>
          </a:xfrm>
        </p:grpSpPr>
        <p:sp>
          <p:nvSpPr>
            <p:cNvPr id="40" name="文本框 3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25"/>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635"/>
            <a:ext cx="12190476" cy="6858858"/>
          </a:xfrm>
          <a:prstGeom prst="rect">
            <a:avLst/>
          </a:prstGeom>
        </p:spPr>
      </p:pic>
      <p:grpSp>
        <p:nvGrpSpPr>
          <p:cNvPr id="23" name="组合 22"/>
          <p:cNvGrpSpPr/>
          <p:nvPr/>
        </p:nvGrpSpPr>
        <p:grpSpPr>
          <a:xfrm>
            <a:off x="6035979" y="2967764"/>
            <a:ext cx="3759297" cy="922020"/>
            <a:chOff x="6035979" y="2967764"/>
            <a:chExt cx="3759297" cy="922020"/>
          </a:xfrm>
        </p:grpSpPr>
        <p:sp>
          <p:nvSpPr>
            <p:cNvPr id="25" name="文本框 24"/>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剪枝算法</a:t>
              </a:r>
              <a:endParaRPr lang="zh-CN" altLang="en-US" sz="5400" b="1" dirty="0">
                <a:solidFill>
                  <a:srgbClr val="0071C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2" cstate="email"/>
            <a:stretch>
              <a:fillRect/>
            </a:stretch>
          </p:blipFill>
          <p:spPr>
            <a:xfrm>
              <a:off x="6035979" y="3049973"/>
              <a:ext cx="771075" cy="771075"/>
            </a:xfrm>
            <a:prstGeom prst="rect">
              <a:avLst/>
            </a:prstGeom>
          </p:spPr>
        </p:pic>
      </p:grpSp>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2702560"/>
            <a:ext cx="2066925" cy="521970"/>
            <a:chOff x="631246" y="2702877"/>
            <a:chExt cx="2067145" cy="521970"/>
          </a:xfrm>
        </p:grpSpPr>
        <p:sp>
          <p:nvSpPr>
            <p:cNvPr id="33" name="文本框 3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832985"/>
            <a:ext cx="2066925" cy="521970"/>
            <a:chOff x="631246" y="4833059"/>
            <a:chExt cx="2067145" cy="521970"/>
          </a:xfrm>
        </p:grpSpPr>
        <p:sp>
          <p:nvSpPr>
            <p:cNvPr id="36" name="文本框 3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13321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338518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2"/>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pic>
        <p:nvPicPr>
          <p:cNvPr id="12" name="图片 11" descr="博弈树"/>
          <p:cNvPicPr>
            <a:picLocks noChangeAspect="1"/>
          </p:cNvPicPr>
          <p:nvPr/>
        </p:nvPicPr>
        <p:blipFill>
          <a:blip r:embed="rId2"/>
          <a:stretch>
            <a:fillRect/>
          </a:stretch>
        </p:blipFill>
        <p:spPr>
          <a:xfrm>
            <a:off x="5038725" y="2515870"/>
            <a:ext cx="5724525" cy="2486025"/>
          </a:xfrm>
          <a:prstGeom prst="rect">
            <a:avLst/>
          </a:prstGeom>
        </p:spPr>
      </p:pic>
      <p:sp>
        <p:nvSpPr>
          <p:cNvPr id="45" name="文本框 44"/>
          <p:cNvSpPr txBox="1"/>
          <p:nvPr/>
        </p:nvSpPr>
        <p:spPr>
          <a:xfrm>
            <a:off x="6166485" y="1337945"/>
            <a:ext cx="3469640"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rPr>
              <a:t>一棵简单的博弈树</a:t>
            </a:r>
            <a:endParaRPr lang="zh-CN" altLang="en-US" sz="3200" b="1" dirty="0">
              <a:solidFill>
                <a:srgbClr val="0071C1"/>
              </a:solidFill>
              <a:latin typeface="微软雅黑" panose="020B0503020204020204" charset="-122"/>
              <a:ea typeface="微软雅黑" panose="020B0503020204020204" charset="-122"/>
            </a:endParaRPr>
          </a:p>
        </p:txBody>
      </p:sp>
      <p:sp>
        <p:nvSpPr>
          <p:cNvPr id="20" name="矩形 19"/>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1" name="组合 20"/>
          <p:cNvGrpSpPr/>
          <p:nvPr/>
        </p:nvGrpSpPr>
        <p:grpSpPr>
          <a:xfrm rot="0">
            <a:off x="442595" y="278130"/>
            <a:ext cx="2511425" cy="1257935"/>
            <a:chOff x="0" y="112403"/>
            <a:chExt cx="2511219" cy="1258018"/>
          </a:xfrm>
        </p:grpSpPr>
        <p:sp>
          <p:nvSpPr>
            <p:cNvPr id="23" name="文本框 22"/>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25" name="文本框 24"/>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1" name="组合 30"/>
          <p:cNvGrpSpPr/>
          <p:nvPr/>
        </p:nvGrpSpPr>
        <p:grpSpPr>
          <a:xfrm rot="0">
            <a:off x="631190" y="1992630"/>
            <a:ext cx="2066925" cy="523240"/>
            <a:chOff x="631246" y="1992816"/>
            <a:chExt cx="2067146" cy="523220"/>
          </a:xfrm>
        </p:grpSpPr>
        <p:sp>
          <p:nvSpPr>
            <p:cNvPr id="32" name="文本框 31"/>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3" name="矩形 32"/>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4" name="组合 33"/>
          <p:cNvGrpSpPr/>
          <p:nvPr/>
        </p:nvGrpSpPr>
        <p:grpSpPr>
          <a:xfrm rot="0">
            <a:off x="631190" y="2702560"/>
            <a:ext cx="2066925" cy="521970"/>
            <a:chOff x="631246" y="2702877"/>
            <a:chExt cx="2067145" cy="521970"/>
          </a:xfrm>
        </p:grpSpPr>
        <p:sp>
          <p:nvSpPr>
            <p:cNvPr id="35" name="文本框 34"/>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6" name="矩形 3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7" name="组合 36"/>
          <p:cNvGrpSpPr/>
          <p:nvPr/>
        </p:nvGrpSpPr>
        <p:grpSpPr>
          <a:xfrm rot="0">
            <a:off x="631190" y="4832985"/>
            <a:ext cx="2066925" cy="521970"/>
            <a:chOff x="631246" y="4833059"/>
            <a:chExt cx="2067145" cy="521970"/>
          </a:xfrm>
        </p:grpSpPr>
        <p:sp>
          <p:nvSpPr>
            <p:cNvPr id="38" name="文本框 37"/>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9" name="矩形 3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0" name="组合 39"/>
          <p:cNvGrpSpPr/>
          <p:nvPr/>
        </p:nvGrpSpPr>
        <p:grpSpPr>
          <a:xfrm rot="0">
            <a:off x="631190" y="4133215"/>
            <a:ext cx="2066925" cy="521970"/>
            <a:chOff x="631246" y="4122999"/>
            <a:chExt cx="2067145" cy="521970"/>
          </a:xfrm>
        </p:grpSpPr>
        <p:sp>
          <p:nvSpPr>
            <p:cNvPr id="41" name="文本框 40"/>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2" name="矩形 41"/>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3" name="组合 42"/>
          <p:cNvGrpSpPr/>
          <p:nvPr/>
        </p:nvGrpSpPr>
        <p:grpSpPr>
          <a:xfrm rot="0">
            <a:off x="631190" y="3385185"/>
            <a:ext cx="2066925" cy="521970"/>
            <a:chOff x="631246" y="4122999"/>
            <a:chExt cx="2067145" cy="521970"/>
          </a:xfrm>
        </p:grpSpPr>
        <p:sp>
          <p:nvSpPr>
            <p:cNvPr id="44" name="文本框 43"/>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6" name="矩形 45"/>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4"/>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cxnSp>
        <p:nvCxnSpPr>
          <p:cNvPr id="26" name="直接连接符 25"/>
          <p:cNvCxnSpPr/>
          <p:nvPr/>
        </p:nvCxnSpPr>
        <p:spPr>
          <a:xfrm>
            <a:off x="7941059" y="2014330"/>
            <a:ext cx="0" cy="2944884"/>
          </a:xfrm>
          <a:prstGeom prst="line">
            <a:avLst/>
          </a:prstGeom>
        </p:spPr>
        <p:style>
          <a:lnRef idx="1">
            <a:schemeClr val="accent1"/>
          </a:lnRef>
          <a:fillRef idx="0">
            <a:schemeClr val="accent1"/>
          </a:fillRef>
          <a:effectRef idx="0">
            <a:schemeClr val="accent1"/>
          </a:effectRef>
          <a:fontRef idx="minor">
            <a:schemeClr val="tx1"/>
          </a:fontRef>
        </p:style>
      </p:cxnSp>
      <p:sp>
        <p:nvSpPr>
          <p:cNvPr id="45" name="文本框 44"/>
          <p:cNvSpPr txBox="1"/>
          <p:nvPr/>
        </p:nvSpPr>
        <p:spPr>
          <a:xfrm>
            <a:off x="6024880" y="1224280"/>
            <a:ext cx="3844290"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rPr>
              <a:t>两种不同情况的剪枝</a:t>
            </a:r>
            <a:endParaRPr lang="zh-CN" altLang="en-US" sz="3200" b="1" dirty="0">
              <a:solidFill>
                <a:srgbClr val="0071C1"/>
              </a:solidFill>
              <a:latin typeface="微软雅黑" panose="020B0503020204020204" charset="-122"/>
              <a:ea typeface="微软雅黑" panose="020B0503020204020204" charset="-122"/>
            </a:endParaRPr>
          </a:p>
        </p:txBody>
      </p:sp>
      <p:pic>
        <p:nvPicPr>
          <p:cNvPr id="21" name="ECB019B1-382A-4266-B25C-5B523AA43C14-3" descr="wpp"/>
          <p:cNvPicPr>
            <a:picLocks noChangeAspect="1"/>
          </p:cNvPicPr>
          <p:nvPr/>
        </p:nvPicPr>
        <p:blipFill>
          <a:blip r:embed="rId2"/>
          <a:stretch>
            <a:fillRect/>
          </a:stretch>
        </p:blipFill>
        <p:spPr>
          <a:xfrm>
            <a:off x="3501390" y="1616710"/>
            <a:ext cx="4255770" cy="3485515"/>
          </a:xfrm>
          <a:prstGeom prst="rect">
            <a:avLst/>
          </a:prstGeom>
        </p:spPr>
      </p:pic>
      <p:pic>
        <p:nvPicPr>
          <p:cNvPr id="22" name="ECB019B1-382A-4266-B25C-5B523AA43C14-4" descr="wpp"/>
          <p:cNvPicPr>
            <a:picLocks noChangeAspect="1"/>
          </p:cNvPicPr>
          <p:nvPr/>
        </p:nvPicPr>
        <p:blipFill>
          <a:blip r:embed="rId3"/>
          <a:stretch>
            <a:fillRect/>
          </a:stretch>
        </p:blipFill>
        <p:spPr>
          <a:xfrm>
            <a:off x="7757160" y="1670050"/>
            <a:ext cx="4125595" cy="3378835"/>
          </a:xfrm>
          <a:prstGeom prst="rect">
            <a:avLst/>
          </a:prstGeom>
        </p:spPr>
      </p:pic>
      <p:sp>
        <p:nvSpPr>
          <p:cNvPr id="2" name="文本框 1"/>
          <p:cNvSpPr txBox="1"/>
          <p:nvPr/>
        </p:nvSpPr>
        <p:spPr>
          <a:xfrm>
            <a:off x="6024880" y="5356225"/>
            <a:ext cx="3844290"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hlinkClick r:id="rId4"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剪枝算法的代码描述</a:t>
            </a:r>
            <a:endParaRPr lang="zh-CN" altLang="en-US" sz="3200" b="1" dirty="0">
              <a:solidFill>
                <a:srgbClr val="0071C1"/>
              </a:solidFill>
              <a:latin typeface="微软雅黑" panose="020B0503020204020204" charset="-122"/>
              <a:ea typeface="微软雅黑" panose="020B0503020204020204" charset="-122"/>
            </a:endParaRPr>
          </a:p>
        </p:txBody>
      </p:sp>
      <p:sp>
        <p:nvSpPr>
          <p:cNvPr id="3" name="矩形 2"/>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0" name="组合 19"/>
          <p:cNvGrpSpPr/>
          <p:nvPr/>
        </p:nvGrpSpPr>
        <p:grpSpPr>
          <a:xfrm rot="0">
            <a:off x="442595" y="278130"/>
            <a:ext cx="2511425" cy="1257935"/>
            <a:chOff x="0" y="112403"/>
            <a:chExt cx="2511219" cy="1258018"/>
          </a:xfrm>
        </p:grpSpPr>
        <p:sp>
          <p:nvSpPr>
            <p:cNvPr id="23" name="文本框 22"/>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24" name="文本框 23"/>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5" name="组合 24"/>
          <p:cNvGrpSpPr/>
          <p:nvPr/>
        </p:nvGrpSpPr>
        <p:grpSpPr>
          <a:xfrm rot="0">
            <a:off x="631190" y="1992630"/>
            <a:ext cx="2066925" cy="523240"/>
            <a:chOff x="631246" y="1992816"/>
            <a:chExt cx="2067146" cy="523220"/>
          </a:xfrm>
        </p:grpSpPr>
        <p:sp>
          <p:nvSpPr>
            <p:cNvPr id="27" name="文本框 26"/>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9" name="矩形 28"/>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0" name="组合 29"/>
          <p:cNvGrpSpPr/>
          <p:nvPr/>
        </p:nvGrpSpPr>
        <p:grpSpPr>
          <a:xfrm rot="0">
            <a:off x="631190" y="2702560"/>
            <a:ext cx="2066925" cy="521970"/>
            <a:chOff x="631246" y="2702877"/>
            <a:chExt cx="2067145" cy="521970"/>
          </a:xfrm>
        </p:grpSpPr>
        <p:sp>
          <p:nvSpPr>
            <p:cNvPr id="31" name="文本框 3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2" name="矩形 31"/>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3" name="组合 32"/>
          <p:cNvGrpSpPr/>
          <p:nvPr/>
        </p:nvGrpSpPr>
        <p:grpSpPr>
          <a:xfrm rot="0">
            <a:off x="631190" y="4832985"/>
            <a:ext cx="2066925" cy="521970"/>
            <a:chOff x="631246" y="4833059"/>
            <a:chExt cx="2067145" cy="521970"/>
          </a:xfrm>
        </p:grpSpPr>
        <p:sp>
          <p:nvSpPr>
            <p:cNvPr id="34" name="文本框 33"/>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5" name="矩形 34"/>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6" name="组合 35"/>
          <p:cNvGrpSpPr/>
          <p:nvPr/>
        </p:nvGrpSpPr>
        <p:grpSpPr>
          <a:xfrm rot="0">
            <a:off x="631190" y="4133215"/>
            <a:ext cx="2066925" cy="521970"/>
            <a:chOff x="631246" y="4122999"/>
            <a:chExt cx="2067145" cy="521970"/>
          </a:xfrm>
        </p:grpSpPr>
        <p:sp>
          <p:nvSpPr>
            <p:cNvPr id="37" name="文本框 3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8" name="矩形 3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3385185"/>
            <a:ext cx="2066925" cy="521970"/>
            <a:chOff x="631246" y="4122999"/>
            <a:chExt cx="2067145" cy="521970"/>
          </a:xfrm>
        </p:grpSpPr>
        <p:sp>
          <p:nvSpPr>
            <p:cNvPr id="40" name="文本框 3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0"/>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635"/>
            <a:ext cx="12190476" cy="6858858"/>
          </a:xfrm>
          <a:prstGeom prst="rect">
            <a:avLst/>
          </a:prstGeom>
        </p:spPr>
      </p:pic>
      <p:grpSp>
        <p:nvGrpSpPr>
          <p:cNvPr id="23" name="组合 22"/>
          <p:cNvGrpSpPr/>
          <p:nvPr/>
        </p:nvGrpSpPr>
        <p:grpSpPr>
          <a:xfrm>
            <a:off x="6035979" y="2967764"/>
            <a:ext cx="3759297" cy="922020"/>
            <a:chOff x="6035979" y="2967764"/>
            <a:chExt cx="3759297" cy="922020"/>
          </a:xfrm>
        </p:grpSpPr>
        <p:sp>
          <p:nvSpPr>
            <p:cNvPr id="25" name="文本框 24"/>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胜利判定</a:t>
              </a:r>
              <a:endParaRPr lang="zh-CN" altLang="en-US" sz="5400" b="1" dirty="0">
                <a:solidFill>
                  <a:srgbClr val="0071C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2" cstate="email"/>
            <a:stretch>
              <a:fillRect/>
            </a:stretch>
          </p:blipFill>
          <p:spPr>
            <a:xfrm>
              <a:off x="6035979" y="3049973"/>
              <a:ext cx="771075" cy="771075"/>
            </a:xfrm>
            <a:prstGeom prst="rect">
              <a:avLst/>
            </a:prstGeom>
          </p:spPr>
        </p:pic>
      </p:grpSp>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2702560"/>
            <a:ext cx="2066925" cy="521970"/>
            <a:chOff x="631246" y="2702877"/>
            <a:chExt cx="2067145" cy="521970"/>
          </a:xfrm>
        </p:grpSpPr>
        <p:sp>
          <p:nvSpPr>
            <p:cNvPr id="33" name="文本框 3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832985"/>
            <a:ext cx="2066925" cy="521970"/>
            <a:chOff x="631246" y="4833059"/>
            <a:chExt cx="2067145" cy="521970"/>
          </a:xfrm>
        </p:grpSpPr>
        <p:sp>
          <p:nvSpPr>
            <p:cNvPr id="36" name="文本框 3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13321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338518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2"/>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email"/>
          <a:stretch>
            <a:fillRect/>
          </a:stretch>
        </p:blipFill>
        <p:spPr>
          <a:xfrm>
            <a:off x="1524" y="0"/>
            <a:ext cx="12190476" cy="6858858"/>
          </a:xfrm>
          <a:prstGeom prst="rect">
            <a:avLst/>
          </a:prstGeom>
        </p:spPr>
      </p:pic>
      <p:grpSp>
        <p:nvGrpSpPr>
          <p:cNvPr id="43" name="组合 42"/>
          <p:cNvGrpSpPr/>
          <p:nvPr/>
        </p:nvGrpSpPr>
        <p:grpSpPr>
          <a:xfrm>
            <a:off x="4136390" y="1530350"/>
            <a:ext cx="2995930" cy="1876425"/>
            <a:chOff x="4136620" y="1530318"/>
            <a:chExt cx="2776025" cy="1876627"/>
          </a:xfrm>
        </p:grpSpPr>
        <p:grpSp>
          <p:nvGrpSpPr>
            <p:cNvPr id="25" name="组合 24"/>
            <p:cNvGrpSpPr/>
            <p:nvPr/>
          </p:nvGrpSpPr>
          <p:grpSpPr>
            <a:xfrm>
              <a:off x="4193976" y="1530318"/>
              <a:ext cx="2661314" cy="1876627"/>
              <a:chOff x="4193976" y="1536311"/>
              <a:chExt cx="2661314" cy="1876627"/>
            </a:xfrm>
            <a:effectLst>
              <a:outerShdw blurRad="50800" dist="38100" dir="5400000" algn="t" rotWithShape="0">
                <a:prstClr val="black">
                  <a:alpha val="40000"/>
                </a:prstClr>
              </a:outerShdw>
            </a:effectLst>
          </p:grpSpPr>
          <p:sp>
            <p:nvSpPr>
              <p:cNvPr id="24" name="矩形 23"/>
              <p:cNvSpPr/>
              <p:nvPr/>
            </p:nvSpPr>
            <p:spPr>
              <a:xfrm>
                <a:off x="4193976" y="1901291"/>
                <a:ext cx="2661314" cy="15116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a:off x="4193976" y="1536311"/>
                <a:ext cx="2661314" cy="456505"/>
              </a:xfrm>
              <a:prstGeom prst="roundRect">
                <a:avLst>
                  <a:gd name="adj" fmla="val 7278"/>
                </a:avLst>
              </a:prstGeom>
              <a:solidFill>
                <a:srgbClr val="0071C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p:cNvSpPr txBox="1"/>
            <p:nvPr/>
          </p:nvSpPr>
          <p:spPr>
            <a:xfrm>
              <a:off x="4194282" y="1560166"/>
              <a:ext cx="2594801" cy="398823"/>
            </a:xfrm>
            <a:prstGeom prst="rect">
              <a:avLst/>
            </a:prstGeom>
            <a:noFill/>
          </p:spPr>
          <p:txBody>
            <a:bodyPr wrap="square" rtlCol="0">
              <a:spAutoFit/>
            </a:bodyPr>
            <a:lstStyle/>
            <a:p>
              <a:pPr algn="ctr"/>
              <a:r>
                <a:rPr lang="zh-CN" altLang="en-US" sz="2000" b="1" dirty="0">
                  <a:solidFill>
                    <a:schemeClr val="bg1"/>
                  </a:solidFill>
                  <a:latin typeface="微软雅黑" panose="020B0503020204020204" charset="-122"/>
                  <a:ea typeface="微软雅黑" panose="020B0503020204020204" charset="-122"/>
                </a:rPr>
                <a:t>不在深度搜索中</a:t>
              </a:r>
              <a:r>
                <a:rPr lang="en-US" altLang="zh-CN" sz="2000" b="1" dirty="0">
                  <a:solidFill>
                    <a:schemeClr val="bg1"/>
                  </a:solidFill>
                  <a:latin typeface="微软雅黑" panose="020B0503020204020204" charset="-122"/>
                  <a:ea typeface="微软雅黑" panose="020B0503020204020204" charset="-122"/>
                </a:rPr>
                <a:t>--</a:t>
              </a:r>
              <a:r>
                <a:rPr lang="zh-CN" altLang="en-US" sz="2000" b="1" dirty="0">
                  <a:solidFill>
                    <a:schemeClr val="bg1"/>
                  </a:solidFill>
                  <a:latin typeface="微软雅黑" panose="020B0503020204020204" charset="-122"/>
                  <a:ea typeface="微软雅黑" panose="020B0503020204020204" charset="-122"/>
                </a:rPr>
                <a:t>玩家</a:t>
              </a:r>
              <a:endParaRPr lang="zh-CN" altLang="en-US" sz="2000" b="1" dirty="0">
                <a:solidFill>
                  <a:schemeClr val="bg1"/>
                </a:solidFill>
                <a:latin typeface="微软雅黑" panose="020B0503020204020204" charset="-122"/>
                <a:ea typeface="微软雅黑" panose="020B0503020204020204" charset="-122"/>
              </a:endParaRPr>
            </a:p>
          </p:txBody>
        </p:sp>
        <p:sp>
          <p:nvSpPr>
            <p:cNvPr id="39" name="文本框 38"/>
            <p:cNvSpPr txBox="1"/>
            <p:nvPr/>
          </p:nvSpPr>
          <p:spPr>
            <a:xfrm>
              <a:off x="4136620" y="2012195"/>
              <a:ext cx="2776025" cy="1338089"/>
            </a:xfrm>
            <a:prstGeom prst="rect">
              <a:avLst/>
            </a:prstGeom>
            <a:noFill/>
          </p:spPr>
          <p:txBody>
            <a:bodyPr wrap="square" rtlCol="0">
              <a:spAutoFit/>
            </a:bodyPr>
            <a:lstStyle/>
            <a:p>
              <a:pPr algn="l">
                <a:lnSpc>
                  <a:spcPct val="150000"/>
                </a:lnSpc>
              </a:pPr>
              <a:r>
                <a:rPr lang="zh-CN" altLang="en-US" sz="1800" dirty="0">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这落点为中心，向四个方向逐个寻找己方长度，大于四则胜利。</a:t>
              </a:r>
              <a:endParaRPr lang="zh-CN" altLang="en-US" sz="1800" dirty="0"/>
            </a:p>
          </p:txBody>
        </p:sp>
      </p:grpSp>
      <p:grpSp>
        <p:nvGrpSpPr>
          <p:cNvPr id="62" name="组合 61"/>
          <p:cNvGrpSpPr/>
          <p:nvPr/>
        </p:nvGrpSpPr>
        <p:grpSpPr>
          <a:xfrm>
            <a:off x="7872095" y="1530350"/>
            <a:ext cx="2995930" cy="1876425"/>
            <a:chOff x="4136620" y="1530318"/>
            <a:chExt cx="2776025" cy="1876627"/>
          </a:xfrm>
        </p:grpSpPr>
        <p:grpSp>
          <p:nvGrpSpPr>
            <p:cNvPr id="63" name="组合 62"/>
            <p:cNvGrpSpPr/>
            <p:nvPr/>
          </p:nvGrpSpPr>
          <p:grpSpPr>
            <a:xfrm>
              <a:off x="4193976" y="1530318"/>
              <a:ext cx="2661314" cy="1876627"/>
              <a:chOff x="4193976" y="1536311"/>
              <a:chExt cx="2661314" cy="1876627"/>
            </a:xfrm>
            <a:effectLst>
              <a:outerShdw blurRad="50800" dist="38100" dir="5400000" algn="t" rotWithShape="0">
                <a:prstClr val="black">
                  <a:alpha val="40000"/>
                </a:prstClr>
              </a:outerShdw>
            </a:effectLst>
          </p:grpSpPr>
          <p:sp>
            <p:nvSpPr>
              <p:cNvPr id="64" name="矩形 63"/>
              <p:cNvSpPr/>
              <p:nvPr/>
            </p:nvSpPr>
            <p:spPr>
              <a:xfrm>
                <a:off x="4193976" y="1901291"/>
                <a:ext cx="2661314" cy="15116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圆角矩形 64"/>
              <p:cNvSpPr/>
              <p:nvPr/>
            </p:nvSpPr>
            <p:spPr>
              <a:xfrm>
                <a:off x="4193976" y="1536311"/>
                <a:ext cx="2661314" cy="456505"/>
              </a:xfrm>
              <a:prstGeom prst="roundRect">
                <a:avLst>
                  <a:gd name="adj" fmla="val 7278"/>
                </a:avLst>
              </a:prstGeom>
              <a:solidFill>
                <a:srgbClr val="0071C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66" name="文本框 65"/>
            <p:cNvSpPr txBox="1"/>
            <p:nvPr/>
          </p:nvSpPr>
          <p:spPr>
            <a:xfrm>
              <a:off x="4194282" y="1560166"/>
              <a:ext cx="2594801" cy="398823"/>
            </a:xfrm>
            <a:prstGeom prst="rect">
              <a:avLst/>
            </a:prstGeom>
            <a:noFill/>
          </p:spPr>
          <p:txBody>
            <a:bodyPr wrap="square" rtlCol="0">
              <a:spAutoFit/>
            </a:bodyPr>
            <a:p>
              <a:pPr algn="ctr"/>
              <a:r>
                <a:rPr lang="zh-CN" altLang="en-US" sz="2000" b="1" dirty="0">
                  <a:solidFill>
                    <a:schemeClr val="bg1"/>
                  </a:solidFill>
                  <a:latin typeface="微软雅黑" panose="020B0503020204020204" charset="-122"/>
                  <a:ea typeface="微软雅黑" panose="020B0503020204020204" charset="-122"/>
                </a:rPr>
                <a:t>在深度搜索中</a:t>
              </a:r>
              <a:r>
                <a:rPr lang="en-US" altLang="zh-CN" sz="2000" b="1" dirty="0">
                  <a:solidFill>
                    <a:schemeClr val="bg1"/>
                  </a:solidFill>
                  <a:latin typeface="微软雅黑" panose="020B0503020204020204" charset="-122"/>
                  <a:ea typeface="微软雅黑" panose="020B0503020204020204" charset="-122"/>
                </a:rPr>
                <a:t>--</a:t>
              </a:r>
              <a:r>
                <a:rPr lang="zh-CN" altLang="en-US" sz="2000" b="1" dirty="0">
                  <a:solidFill>
                    <a:schemeClr val="bg1"/>
                  </a:solidFill>
                  <a:latin typeface="微软雅黑" panose="020B0503020204020204" charset="-122"/>
                  <a:ea typeface="微软雅黑" panose="020B0503020204020204" charset="-122"/>
                </a:rPr>
                <a:t>玩家</a:t>
              </a:r>
              <a:endParaRPr lang="zh-CN" altLang="en-US" sz="2000" b="1" dirty="0">
                <a:solidFill>
                  <a:schemeClr val="bg1"/>
                </a:solidFill>
                <a:latin typeface="微软雅黑" panose="020B0503020204020204" charset="-122"/>
                <a:ea typeface="微软雅黑" panose="020B0503020204020204" charset="-122"/>
              </a:endParaRPr>
            </a:p>
          </p:txBody>
        </p:sp>
        <p:sp>
          <p:nvSpPr>
            <p:cNvPr id="67" name="文本框 66"/>
            <p:cNvSpPr txBox="1"/>
            <p:nvPr/>
          </p:nvSpPr>
          <p:spPr>
            <a:xfrm>
              <a:off x="4136620" y="2012195"/>
              <a:ext cx="2776025" cy="1338089"/>
            </a:xfrm>
            <a:prstGeom prst="rect">
              <a:avLst/>
            </a:prstGeom>
            <a:noFill/>
          </p:spPr>
          <p:txBody>
            <a:bodyPr wrap="square" rtlCol="0">
              <a:spAutoFit/>
            </a:bodyPr>
            <a:p>
              <a:pPr algn="l">
                <a:lnSpc>
                  <a:spcPct val="150000"/>
                </a:lnSpc>
              </a:pPr>
              <a:r>
                <a:rPr lang="zh-CN" altLang="en-US" dirty="0">
                  <a:hlinkClick r:id="rId3"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以</a:t>
              </a:r>
              <a:r>
                <a:rPr lang="en-US" altLang="zh-CN" dirty="0">
                  <a:hlinkClick r:id="rId3"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a:t>
              </a:r>
              <a:r>
                <a:rPr lang="zh-CN" altLang="en-US" dirty="0">
                  <a:hlinkClick r:id="rId3"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不在深度搜索中</a:t>
              </a:r>
              <a:r>
                <a:rPr lang="en-US" altLang="zh-CN" dirty="0">
                  <a:hlinkClick r:id="rId3"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a:t>
              </a:r>
              <a:r>
                <a:rPr lang="zh-CN" altLang="en-US" dirty="0">
                  <a:hlinkClick r:id="rId3"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的方法为基础，如果胜利，则剪去本枝，并返回上层循环。</a:t>
              </a:r>
              <a:endParaRPr lang="en-US" altLang="zh-CN" dirty="0"/>
            </a:p>
          </p:txBody>
        </p:sp>
      </p:grpSp>
      <p:grpSp>
        <p:nvGrpSpPr>
          <p:cNvPr id="81" name="组合 80"/>
          <p:cNvGrpSpPr/>
          <p:nvPr/>
        </p:nvGrpSpPr>
        <p:grpSpPr>
          <a:xfrm>
            <a:off x="4136390" y="4133215"/>
            <a:ext cx="2995930" cy="1876425"/>
            <a:chOff x="4136620" y="1530318"/>
            <a:chExt cx="2776025" cy="1876627"/>
          </a:xfrm>
        </p:grpSpPr>
        <p:grpSp>
          <p:nvGrpSpPr>
            <p:cNvPr id="82" name="组合 81"/>
            <p:cNvGrpSpPr/>
            <p:nvPr/>
          </p:nvGrpSpPr>
          <p:grpSpPr>
            <a:xfrm>
              <a:off x="4193976" y="1530318"/>
              <a:ext cx="2661314" cy="1876627"/>
              <a:chOff x="4193976" y="1536311"/>
              <a:chExt cx="2661314" cy="1876627"/>
            </a:xfrm>
            <a:effectLst>
              <a:outerShdw blurRad="50800" dist="38100" dir="5400000" algn="t" rotWithShape="0">
                <a:prstClr val="black">
                  <a:alpha val="40000"/>
                </a:prstClr>
              </a:outerShdw>
            </a:effectLst>
          </p:grpSpPr>
          <p:sp>
            <p:nvSpPr>
              <p:cNvPr id="83" name="矩形 82"/>
              <p:cNvSpPr/>
              <p:nvPr/>
            </p:nvSpPr>
            <p:spPr>
              <a:xfrm>
                <a:off x="4193976" y="1901291"/>
                <a:ext cx="2661314" cy="15116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dirty="0">
                    <a:sym typeface="+mn-ea"/>
                  </a:rPr>
                  <a:t>这落点为中心，向四个方向逐个寻找己方长度，大于四则胜利。</a:t>
                </a:r>
                <a:endParaRPr lang="zh-CN" altLang="en-US"/>
              </a:p>
            </p:txBody>
          </p:sp>
          <p:sp>
            <p:nvSpPr>
              <p:cNvPr id="84" name="圆角矩形 83"/>
              <p:cNvSpPr/>
              <p:nvPr/>
            </p:nvSpPr>
            <p:spPr>
              <a:xfrm>
                <a:off x="4193976" y="1536311"/>
                <a:ext cx="2661314" cy="456505"/>
              </a:xfrm>
              <a:prstGeom prst="roundRect">
                <a:avLst>
                  <a:gd name="adj" fmla="val 7278"/>
                </a:avLst>
              </a:prstGeom>
              <a:solidFill>
                <a:srgbClr val="0071C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85" name="文本框 84"/>
            <p:cNvSpPr txBox="1"/>
            <p:nvPr/>
          </p:nvSpPr>
          <p:spPr>
            <a:xfrm>
              <a:off x="4194282" y="1560166"/>
              <a:ext cx="2594801" cy="398823"/>
            </a:xfrm>
            <a:prstGeom prst="rect">
              <a:avLst/>
            </a:prstGeom>
            <a:noFill/>
          </p:spPr>
          <p:txBody>
            <a:bodyPr wrap="square" rtlCol="0">
              <a:spAutoFit/>
            </a:bodyPr>
            <a:p>
              <a:pPr algn="ctr"/>
              <a:r>
                <a:rPr lang="zh-CN" altLang="en-US" sz="2000" b="1" dirty="0">
                  <a:solidFill>
                    <a:schemeClr val="bg1"/>
                  </a:solidFill>
                  <a:latin typeface="微软雅黑" panose="020B0503020204020204" charset="-122"/>
                  <a:ea typeface="微软雅黑" panose="020B0503020204020204" charset="-122"/>
                </a:rPr>
                <a:t>不在深度搜索中</a:t>
              </a:r>
              <a:r>
                <a:rPr lang="en-US" altLang="zh-CN" sz="2000" b="1" dirty="0">
                  <a:solidFill>
                    <a:schemeClr val="bg1"/>
                  </a:solidFill>
                  <a:latin typeface="微软雅黑" panose="020B0503020204020204" charset="-122"/>
                  <a:ea typeface="微软雅黑" panose="020B0503020204020204" charset="-122"/>
                </a:rPr>
                <a:t>--</a:t>
              </a:r>
              <a:r>
                <a:rPr lang="zh-CN" altLang="en-US" sz="2000" b="1" dirty="0">
                  <a:solidFill>
                    <a:schemeClr val="bg1"/>
                  </a:solidFill>
                  <a:latin typeface="微软雅黑" panose="020B0503020204020204" charset="-122"/>
                  <a:ea typeface="微软雅黑" panose="020B0503020204020204" charset="-122"/>
                </a:rPr>
                <a:t>机器</a:t>
              </a:r>
              <a:endParaRPr lang="zh-CN" altLang="en-US" sz="2000" b="1" dirty="0">
                <a:solidFill>
                  <a:schemeClr val="bg1"/>
                </a:solidFill>
                <a:latin typeface="微软雅黑" panose="020B0503020204020204" charset="-122"/>
                <a:ea typeface="微软雅黑" panose="020B0503020204020204" charset="-122"/>
              </a:endParaRPr>
            </a:p>
          </p:txBody>
        </p:sp>
        <p:sp>
          <p:nvSpPr>
            <p:cNvPr id="86" name="文本框 85"/>
            <p:cNvSpPr txBox="1"/>
            <p:nvPr/>
          </p:nvSpPr>
          <p:spPr>
            <a:xfrm>
              <a:off x="4136620" y="2012195"/>
              <a:ext cx="2776025" cy="1338089"/>
            </a:xfrm>
            <a:prstGeom prst="rect">
              <a:avLst/>
            </a:prstGeom>
            <a:noFill/>
          </p:spPr>
          <p:txBody>
            <a:bodyPr wrap="square" rtlCol="0">
              <a:spAutoFit/>
            </a:bodyPr>
            <a:p>
              <a:pPr algn="l">
                <a:lnSpc>
                  <a:spcPct val="150000"/>
                </a:lnSpc>
              </a:pPr>
              <a:r>
                <a:rPr lang="zh-CN" altLang="en-US" dirty="0">
                  <a:hlinkClick r:id="rId2"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在评分估值某一五元组时，发现该五元组含五个己方棋子，胜利。</a:t>
              </a:r>
              <a:endParaRPr lang="zh-CN" altLang="en-US" dirty="0"/>
            </a:p>
          </p:txBody>
        </p:sp>
      </p:grpSp>
      <p:grpSp>
        <p:nvGrpSpPr>
          <p:cNvPr id="87" name="组合 86"/>
          <p:cNvGrpSpPr/>
          <p:nvPr/>
        </p:nvGrpSpPr>
        <p:grpSpPr>
          <a:xfrm>
            <a:off x="7872095" y="4133215"/>
            <a:ext cx="2995930" cy="1876425"/>
            <a:chOff x="4136620" y="1530318"/>
            <a:chExt cx="2776025" cy="1876627"/>
          </a:xfrm>
        </p:grpSpPr>
        <p:grpSp>
          <p:nvGrpSpPr>
            <p:cNvPr id="88" name="组合 87"/>
            <p:cNvGrpSpPr/>
            <p:nvPr/>
          </p:nvGrpSpPr>
          <p:grpSpPr>
            <a:xfrm>
              <a:off x="4193976" y="1530318"/>
              <a:ext cx="2661314" cy="1876627"/>
              <a:chOff x="4193976" y="1536311"/>
              <a:chExt cx="2661314" cy="1876627"/>
            </a:xfrm>
            <a:effectLst>
              <a:outerShdw blurRad="50800" dist="38100" dir="5400000" algn="t" rotWithShape="0">
                <a:prstClr val="black">
                  <a:alpha val="40000"/>
                </a:prstClr>
              </a:outerShdw>
            </a:effectLst>
          </p:grpSpPr>
          <p:sp>
            <p:nvSpPr>
              <p:cNvPr id="89" name="矩形 88"/>
              <p:cNvSpPr/>
              <p:nvPr/>
            </p:nvSpPr>
            <p:spPr>
              <a:xfrm>
                <a:off x="4193976" y="1901291"/>
                <a:ext cx="2661314" cy="15116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0" name="圆角矩形 89"/>
              <p:cNvSpPr/>
              <p:nvPr/>
            </p:nvSpPr>
            <p:spPr>
              <a:xfrm>
                <a:off x="4193976" y="1536311"/>
                <a:ext cx="2661314" cy="456505"/>
              </a:xfrm>
              <a:prstGeom prst="roundRect">
                <a:avLst>
                  <a:gd name="adj" fmla="val 7278"/>
                </a:avLst>
              </a:prstGeom>
              <a:solidFill>
                <a:srgbClr val="0071C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91" name="文本框 90"/>
            <p:cNvSpPr txBox="1"/>
            <p:nvPr/>
          </p:nvSpPr>
          <p:spPr>
            <a:xfrm>
              <a:off x="4194282" y="1560166"/>
              <a:ext cx="2594801" cy="398823"/>
            </a:xfrm>
            <a:prstGeom prst="rect">
              <a:avLst/>
            </a:prstGeom>
            <a:noFill/>
          </p:spPr>
          <p:txBody>
            <a:bodyPr wrap="square" rtlCol="0">
              <a:spAutoFit/>
            </a:bodyPr>
            <a:p>
              <a:pPr algn="ctr"/>
              <a:r>
                <a:rPr lang="zh-CN" altLang="en-US" sz="2000" b="1" dirty="0">
                  <a:solidFill>
                    <a:schemeClr val="bg1"/>
                  </a:solidFill>
                  <a:latin typeface="微软雅黑" panose="020B0503020204020204" charset="-122"/>
                  <a:ea typeface="微软雅黑" panose="020B0503020204020204" charset="-122"/>
                </a:rPr>
                <a:t>在深度搜索中</a:t>
              </a:r>
              <a:r>
                <a:rPr lang="en-US" altLang="zh-CN" sz="2000" b="1" dirty="0">
                  <a:solidFill>
                    <a:schemeClr val="bg1"/>
                  </a:solidFill>
                  <a:latin typeface="微软雅黑" panose="020B0503020204020204" charset="-122"/>
                  <a:ea typeface="微软雅黑" panose="020B0503020204020204" charset="-122"/>
                </a:rPr>
                <a:t>--</a:t>
              </a:r>
              <a:r>
                <a:rPr lang="zh-CN" altLang="en-US" sz="2000" b="1" dirty="0">
                  <a:solidFill>
                    <a:schemeClr val="bg1"/>
                  </a:solidFill>
                  <a:latin typeface="微软雅黑" panose="020B0503020204020204" charset="-122"/>
                  <a:ea typeface="微软雅黑" panose="020B0503020204020204" charset="-122"/>
                </a:rPr>
                <a:t>机器</a:t>
              </a:r>
              <a:endParaRPr lang="zh-CN" altLang="en-US" sz="2000" b="1" dirty="0">
                <a:solidFill>
                  <a:schemeClr val="bg1"/>
                </a:solidFill>
                <a:latin typeface="微软雅黑" panose="020B0503020204020204" charset="-122"/>
                <a:ea typeface="微软雅黑" panose="020B0503020204020204" charset="-122"/>
              </a:endParaRPr>
            </a:p>
          </p:txBody>
        </p:sp>
        <p:sp>
          <p:nvSpPr>
            <p:cNvPr id="92" name="文本框 91"/>
            <p:cNvSpPr txBox="1"/>
            <p:nvPr/>
          </p:nvSpPr>
          <p:spPr>
            <a:xfrm>
              <a:off x="4136620" y="2012195"/>
              <a:ext cx="2776025" cy="1338089"/>
            </a:xfrm>
            <a:prstGeom prst="rect">
              <a:avLst/>
            </a:prstGeom>
            <a:noFill/>
          </p:spPr>
          <p:txBody>
            <a:bodyPr wrap="square" rtlCol="0">
              <a:spAutoFit/>
            </a:bodyPr>
            <a:p>
              <a:pPr algn="l">
                <a:lnSpc>
                  <a:spcPct val="150000"/>
                </a:lnSpc>
              </a:pPr>
              <a:r>
                <a:rPr lang="zh-CN" dirty="0">
                  <a:hlinkClick r:id="rId4"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以</a:t>
              </a:r>
              <a:r>
                <a:rPr lang="en-US" altLang="zh-CN" dirty="0">
                  <a:hlinkClick r:id="rId4"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a:t>
              </a:r>
              <a:r>
                <a:rPr lang="zh-CN" altLang="en-US" dirty="0">
                  <a:hlinkClick r:id="rId4"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不在深度搜索中</a:t>
              </a:r>
              <a:r>
                <a:rPr lang="en-US" altLang="zh-CN" dirty="0">
                  <a:hlinkClick r:id="rId4"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a:t>
              </a:r>
              <a:r>
                <a:rPr lang="zh-CN" altLang="en-US" dirty="0">
                  <a:hlinkClick r:id="rId4"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的方法为基础，如果胜利，则记录路径，返回上层。</a:t>
              </a:r>
              <a:endParaRPr lang="zh-CN" altLang="en-US" dirty="0"/>
            </a:p>
          </p:txBody>
        </p:sp>
      </p:grpSp>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 name="组合 2"/>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4" name="组合 3"/>
          <p:cNvGrpSpPr/>
          <p:nvPr/>
        </p:nvGrpSpPr>
        <p:grpSpPr>
          <a:xfrm rot="0">
            <a:off x="631190" y="1992630"/>
            <a:ext cx="2066925" cy="523240"/>
            <a:chOff x="631246" y="1992816"/>
            <a:chExt cx="2067146" cy="523220"/>
          </a:xfrm>
        </p:grpSpPr>
        <p:sp>
          <p:nvSpPr>
            <p:cNvPr id="6" name="文本框 5"/>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 name="矩形 1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2" name="组合 11"/>
          <p:cNvGrpSpPr/>
          <p:nvPr/>
        </p:nvGrpSpPr>
        <p:grpSpPr>
          <a:xfrm rot="0">
            <a:off x="631190" y="2702560"/>
            <a:ext cx="2066925" cy="521970"/>
            <a:chOff x="631246" y="2702877"/>
            <a:chExt cx="2067145" cy="521970"/>
          </a:xfrm>
        </p:grpSpPr>
        <p:sp>
          <p:nvSpPr>
            <p:cNvPr id="13" name="文本框 1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6" name="组合 25"/>
          <p:cNvGrpSpPr/>
          <p:nvPr/>
        </p:nvGrpSpPr>
        <p:grpSpPr>
          <a:xfrm rot="0">
            <a:off x="631190" y="4832985"/>
            <a:ext cx="2066925" cy="521970"/>
            <a:chOff x="631246" y="4833059"/>
            <a:chExt cx="2067145" cy="521970"/>
          </a:xfrm>
        </p:grpSpPr>
        <p:sp>
          <p:nvSpPr>
            <p:cNvPr id="17" name="文本框 16"/>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1" name="组合 20"/>
          <p:cNvGrpSpPr/>
          <p:nvPr/>
        </p:nvGrpSpPr>
        <p:grpSpPr>
          <a:xfrm rot="0">
            <a:off x="631190" y="3385185"/>
            <a:ext cx="2066925" cy="521970"/>
            <a:chOff x="631246" y="4122999"/>
            <a:chExt cx="2067145" cy="521970"/>
          </a:xfrm>
        </p:grpSpPr>
        <p:sp>
          <p:nvSpPr>
            <p:cNvPr id="23" name="文本框 2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8" name="矩形 2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12"/>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grpSp>
        <p:nvGrpSpPr>
          <p:cNvPr id="24" name="组合 23"/>
          <p:cNvGrpSpPr/>
          <p:nvPr/>
        </p:nvGrpSpPr>
        <p:grpSpPr>
          <a:xfrm>
            <a:off x="5764809" y="2755359"/>
            <a:ext cx="4030467" cy="1208935"/>
            <a:chOff x="5764809" y="2755359"/>
            <a:chExt cx="4030467" cy="1208935"/>
          </a:xfrm>
        </p:grpSpPr>
        <p:pic>
          <p:nvPicPr>
            <p:cNvPr id="21" name="图片 20"/>
            <p:cNvPicPr>
              <a:picLocks noChangeAspect="1"/>
            </p:cNvPicPr>
            <p:nvPr/>
          </p:nvPicPr>
          <p:blipFill>
            <a:blip r:embed="rId2" cstate="email"/>
            <a:stretch>
              <a:fillRect/>
            </a:stretch>
          </p:blipFill>
          <p:spPr>
            <a:xfrm>
              <a:off x="5764809" y="2755359"/>
              <a:ext cx="1108190" cy="1208935"/>
            </a:xfrm>
            <a:prstGeom prst="rect">
              <a:avLst/>
            </a:prstGeom>
          </p:spPr>
        </p:pic>
        <p:sp>
          <p:nvSpPr>
            <p:cNvPr id="22" name="文本框 21"/>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测试结果</a:t>
              </a:r>
              <a:endParaRPr lang="zh-CN" altLang="en-US" sz="5400" b="1" dirty="0">
                <a:solidFill>
                  <a:srgbClr val="0071C1"/>
                </a:solidFill>
                <a:latin typeface="微软雅黑" panose="020B0503020204020204" charset="-122"/>
                <a:ea typeface="微软雅黑" panose="020B0503020204020204" charset="-122"/>
              </a:endParaRPr>
            </a:p>
          </p:txBody>
        </p:sp>
      </p:grpSp>
      <p:sp>
        <p:nvSpPr>
          <p:cNvPr id="53" name="矩形 52"/>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54" name="组合 53"/>
          <p:cNvGrpSpPr/>
          <p:nvPr/>
        </p:nvGrpSpPr>
        <p:grpSpPr>
          <a:xfrm rot="0">
            <a:off x="442595" y="278130"/>
            <a:ext cx="2511425" cy="1257935"/>
            <a:chOff x="0" y="112403"/>
            <a:chExt cx="2511219" cy="1258018"/>
          </a:xfrm>
        </p:grpSpPr>
        <p:sp>
          <p:nvSpPr>
            <p:cNvPr id="55" name="文本框 54"/>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56" name="文本框 55"/>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57" name="组合 56"/>
          <p:cNvGrpSpPr/>
          <p:nvPr/>
        </p:nvGrpSpPr>
        <p:grpSpPr>
          <a:xfrm rot="0">
            <a:off x="631190" y="1992630"/>
            <a:ext cx="2066925" cy="523240"/>
            <a:chOff x="631246" y="1992816"/>
            <a:chExt cx="2067146" cy="523220"/>
          </a:xfrm>
        </p:grpSpPr>
        <p:sp>
          <p:nvSpPr>
            <p:cNvPr id="58" name="文本框 57"/>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9" name="矩形 58"/>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0" name="组合 59"/>
          <p:cNvGrpSpPr/>
          <p:nvPr/>
        </p:nvGrpSpPr>
        <p:grpSpPr>
          <a:xfrm rot="0">
            <a:off x="631190" y="2702560"/>
            <a:ext cx="2066925" cy="521970"/>
            <a:chOff x="631246" y="2702877"/>
            <a:chExt cx="2067145" cy="521970"/>
          </a:xfrm>
        </p:grpSpPr>
        <p:sp>
          <p:nvSpPr>
            <p:cNvPr id="61" name="文本框 6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2" name="矩形 61"/>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3" name="组合 62"/>
          <p:cNvGrpSpPr/>
          <p:nvPr/>
        </p:nvGrpSpPr>
        <p:grpSpPr>
          <a:xfrm rot="0">
            <a:off x="631190" y="4832985"/>
            <a:ext cx="2066925" cy="521970"/>
            <a:chOff x="631246" y="4833059"/>
            <a:chExt cx="2067145" cy="521970"/>
          </a:xfrm>
        </p:grpSpPr>
        <p:sp>
          <p:nvSpPr>
            <p:cNvPr id="64" name="文本框 63"/>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5" name="矩形 64"/>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6" name="组合 65"/>
          <p:cNvGrpSpPr/>
          <p:nvPr/>
        </p:nvGrpSpPr>
        <p:grpSpPr>
          <a:xfrm rot="0">
            <a:off x="631190" y="4133215"/>
            <a:ext cx="2066925" cy="521970"/>
            <a:chOff x="631246" y="4122999"/>
            <a:chExt cx="2067145" cy="521970"/>
          </a:xfrm>
        </p:grpSpPr>
        <p:sp>
          <p:nvSpPr>
            <p:cNvPr id="67" name="文本框 6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8" name="矩形 6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9" name="组合 68"/>
          <p:cNvGrpSpPr/>
          <p:nvPr/>
        </p:nvGrpSpPr>
        <p:grpSpPr>
          <a:xfrm rot="0">
            <a:off x="631190" y="3385185"/>
            <a:ext cx="2066925" cy="521970"/>
            <a:chOff x="631246" y="4122999"/>
            <a:chExt cx="2067145" cy="521970"/>
          </a:xfrm>
        </p:grpSpPr>
        <p:sp>
          <p:nvSpPr>
            <p:cNvPr id="70" name="文本框 6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71" name="矩形 7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 0 L 0.0398437 9.25926e-05 " pathEditMode="relative" rAng="0" ptsTypes="">
                                      <p:cBhvr>
                                        <p:cTn id="6" dur="1000" fill="hold"/>
                                        <p:tgtEl>
                                          <p:spTgt spid="69"/>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cxnSp>
        <p:nvCxnSpPr>
          <p:cNvPr id="21" name="直接连接符 20"/>
          <p:cNvCxnSpPr/>
          <p:nvPr/>
        </p:nvCxnSpPr>
        <p:spPr>
          <a:xfrm flipH="1">
            <a:off x="5829319" y="3177078"/>
            <a:ext cx="743759" cy="1809383"/>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5817704" y="4986461"/>
            <a:ext cx="2955235"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6573078" y="2516036"/>
            <a:ext cx="1789044" cy="661042"/>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8362122" y="2516036"/>
            <a:ext cx="410817" cy="2470425"/>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4352919" y="2473917"/>
            <a:ext cx="1848279" cy="0"/>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4291330" y="2094865"/>
            <a:ext cx="1805305" cy="368300"/>
          </a:xfrm>
          <a:prstGeom prst="rect">
            <a:avLst/>
          </a:prstGeom>
          <a:noFill/>
        </p:spPr>
        <p:txBody>
          <a:bodyPr wrap="square" rtlCol="0">
            <a:spAutoFit/>
          </a:bodyPr>
          <a:lstStyle/>
          <a:p>
            <a:r>
              <a:rPr lang="zh-CN" altLang="en-US" b="1" dirty="0">
                <a:solidFill>
                  <a:srgbClr val="0071C1"/>
                </a:solidFill>
                <a:latin typeface="微软雅黑" panose="020B0503020204020204" charset="-122"/>
                <a:ea typeface="微软雅黑" panose="020B0503020204020204" charset="-122"/>
                <a:hlinkClick r:id="rId2"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页面跳转、特效</a:t>
            </a:r>
            <a:endParaRPr lang="zh-CN" altLang="en-US" b="1" dirty="0">
              <a:solidFill>
                <a:srgbClr val="0071C1"/>
              </a:solidFill>
              <a:latin typeface="微软雅黑" panose="020B0503020204020204" charset="-122"/>
              <a:ea typeface="微软雅黑" panose="020B0503020204020204" charset="-122"/>
            </a:endParaRPr>
          </a:p>
        </p:txBody>
      </p:sp>
      <p:cxnSp>
        <p:nvCxnSpPr>
          <p:cNvPr id="57" name="直接连接符 56"/>
          <p:cNvCxnSpPr/>
          <p:nvPr/>
        </p:nvCxnSpPr>
        <p:spPr>
          <a:xfrm flipV="1">
            <a:off x="8361972" y="1882385"/>
            <a:ext cx="410967" cy="662199"/>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a:off x="8772939" y="1882385"/>
            <a:ext cx="1848279" cy="0"/>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8897561" y="1513053"/>
            <a:ext cx="1584908" cy="368300"/>
          </a:xfrm>
          <a:prstGeom prst="rect">
            <a:avLst/>
          </a:prstGeom>
          <a:noFill/>
        </p:spPr>
        <p:txBody>
          <a:bodyPr wrap="square" rtlCol="0">
            <a:spAutoFit/>
          </a:bodyPr>
          <a:lstStyle/>
          <a:p>
            <a:r>
              <a:rPr lang="zh-CN" altLang="en-US" b="1" dirty="0">
                <a:solidFill>
                  <a:srgbClr val="0071C1"/>
                </a:solidFill>
                <a:latin typeface="微软雅黑" panose="020B0503020204020204" charset="-122"/>
                <a:ea typeface="微软雅黑" panose="020B0503020204020204" charset="-122"/>
                <a:hlinkClick r:id="rId3"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系统落子</a:t>
            </a:r>
            <a:endParaRPr lang="zh-CN" altLang="en-US" b="1" dirty="0">
              <a:solidFill>
                <a:srgbClr val="0071C1"/>
              </a:solidFill>
              <a:latin typeface="微软雅黑" panose="020B0503020204020204" charset="-122"/>
              <a:ea typeface="微软雅黑" panose="020B0503020204020204" charset="-122"/>
            </a:endParaRPr>
          </a:p>
        </p:txBody>
      </p:sp>
      <p:cxnSp>
        <p:nvCxnSpPr>
          <p:cNvPr id="63" name="直接连接符 62"/>
          <p:cNvCxnSpPr/>
          <p:nvPr/>
        </p:nvCxnSpPr>
        <p:spPr>
          <a:xfrm flipH="1" flipV="1">
            <a:off x="5468420" y="4282994"/>
            <a:ext cx="355578" cy="706798"/>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a:off x="3603989" y="4282994"/>
            <a:ext cx="1848279" cy="0"/>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V="1">
            <a:off x="8774621" y="4343722"/>
            <a:ext cx="410967" cy="662199"/>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a:off x="9185588" y="4343722"/>
            <a:ext cx="1848279" cy="0"/>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sp>
        <p:nvSpPr>
          <p:cNvPr id="67" name="文本框 66"/>
          <p:cNvSpPr txBox="1"/>
          <p:nvPr/>
        </p:nvSpPr>
        <p:spPr>
          <a:xfrm>
            <a:off x="3812809" y="3936158"/>
            <a:ext cx="1584908" cy="368300"/>
          </a:xfrm>
          <a:prstGeom prst="rect">
            <a:avLst/>
          </a:prstGeom>
          <a:noFill/>
        </p:spPr>
        <p:txBody>
          <a:bodyPr wrap="square" rtlCol="0">
            <a:spAutoFit/>
          </a:bodyPr>
          <a:lstStyle/>
          <a:p>
            <a:r>
              <a:rPr lang="zh-CN" altLang="en-US" b="1" dirty="0">
                <a:solidFill>
                  <a:srgbClr val="0071C1"/>
                </a:solidFill>
                <a:latin typeface="微软雅黑" panose="020B0503020204020204" charset="-122"/>
                <a:ea typeface="微软雅黑" panose="020B0503020204020204" charset="-122"/>
                <a:hlinkClick r:id="rId4"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玩家互动</a:t>
            </a:r>
            <a:endParaRPr lang="zh-CN" altLang="en-US" b="1" dirty="0">
              <a:solidFill>
                <a:srgbClr val="0071C1"/>
              </a:solidFill>
              <a:latin typeface="微软雅黑" panose="020B0503020204020204" charset="-122"/>
              <a:ea typeface="微软雅黑" panose="020B0503020204020204" charset="-122"/>
            </a:endParaRPr>
          </a:p>
        </p:txBody>
      </p:sp>
      <p:sp>
        <p:nvSpPr>
          <p:cNvPr id="68" name="文本框 67"/>
          <p:cNvSpPr txBox="1"/>
          <p:nvPr/>
        </p:nvSpPr>
        <p:spPr>
          <a:xfrm>
            <a:off x="9303192" y="4011495"/>
            <a:ext cx="1584908" cy="368300"/>
          </a:xfrm>
          <a:prstGeom prst="rect">
            <a:avLst/>
          </a:prstGeom>
          <a:noFill/>
        </p:spPr>
        <p:txBody>
          <a:bodyPr wrap="square" rtlCol="0">
            <a:spAutoFit/>
          </a:bodyPr>
          <a:lstStyle/>
          <a:p>
            <a:r>
              <a:rPr lang="zh-CN" altLang="en-US" b="1" dirty="0">
                <a:solidFill>
                  <a:srgbClr val="0071C1"/>
                </a:solidFill>
                <a:latin typeface="微软雅黑" panose="020B0503020204020204" charset="-122"/>
                <a:ea typeface="微软雅黑" panose="020B0503020204020204" charset="-122"/>
                <a:hlinkClick r:id="rId5"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胜利判定</a:t>
            </a:r>
            <a:endParaRPr lang="zh-CN" altLang="en-US" b="1" dirty="0">
              <a:solidFill>
                <a:srgbClr val="0071C1"/>
              </a:solidFill>
              <a:latin typeface="微软雅黑" panose="020B0503020204020204" charset="-122"/>
              <a:ea typeface="微软雅黑" panose="020B0503020204020204" charset="-122"/>
            </a:endParaRPr>
          </a:p>
        </p:txBody>
      </p:sp>
      <p:sp>
        <p:nvSpPr>
          <p:cNvPr id="69" name="文本框 68"/>
          <p:cNvSpPr txBox="1"/>
          <p:nvPr/>
        </p:nvSpPr>
        <p:spPr>
          <a:xfrm>
            <a:off x="4291849" y="2496432"/>
            <a:ext cx="1905159" cy="583565"/>
          </a:xfrm>
          <a:prstGeom prst="rect">
            <a:avLst/>
          </a:prstGeom>
          <a:noFill/>
        </p:spPr>
        <p:txBody>
          <a:bodyPr wrap="square" rtlCol="0">
            <a:spAutoFit/>
          </a:bodyPr>
          <a:lstStyle/>
          <a:p>
            <a:r>
              <a:rPr lang="zh-CN" altLang="en-US" sz="1600" dirty="0"/>
              <a:t>跳转正常</a:t>
            </a:r>
            <a:endParaRPr lang="zh-CN" altLang="en-US" sz="1600" dirty="0"/>
          </a:p>
          <a:p>
            <a:r>
              <a:rPr lang="zh-CN" altLang="en-US" sz="1600" dirty="0"/>
              <a:t>字体变色等正常</a:t>
            </a:r>
            <a:endParaRPr lang="zh-CN" altLang="en-US" sz="1600" dirty="0"/>
          </a:p>
        </p:txBody>
      </p:sp>
      <p:sp>
        <p:nvSpPr>
          <p:cNvPr id="70" name="文本框 69"/>
          <p:cNvSpPr txBox="1"/>
          <p:nvPr/>
        </p:nvSpPr>
        <p:spPr>
          <a:xfrm>
            <a:off x="8880437" y="1938504"/>
            <a:ext cx="1905159" cy="583565"/>
          </a:xfrm>
          <a:prstGeom prst="rect">
            <a:avLst/>
          </a:prstGeom>
          <a:noFill/>
        </p:spPr>
        <p:txBody>
          <a:bodyPr wrap="square" rtlCol="0">
            <a:spAutoFit/>
          </a:bodyPr>
          <a:lstStyle/>
          <a:p>
            <a:r>
              <a:rPr lang="zh-CN" altLang="en-US" sz="1600" dirty="0"/>
              <a:t>落子速度快</a:t>
            </a:r>
            <a:endParaRPr lang="zh-CN" altLang="en-US" sz="1600" dirty="0"/>
          </a:p>
          <a:p>
            <a:r>
              <a:rPr lang="zh-CN" altLang="en-US" sz="1600" dirty="0"/>
              <a:t>位置精确</a:t>
            </a:r>
            <a:endParaRPr lang="zh-CN" altLang="en-US" sz="1600" dirty="0"/>
          </a:p>
        </p:txBody>
      </p:sp>
      <p:sp>
        <p:nvSpPr>
          <p:cNvPr id="71" name="文本框 70"/>
          <p:cNvSpPr txBox="1"/>
          <p:nvPr/>
        </p:nvSpPr>
        <p:spPr>
          <a:xfrm>
            <a:off x="3812540" y="4325620"/>
            <a:ext cx="1675765" cy="1168400"/>
          </a:xfrm>
          <a:prstGeom prst="rect">
            <a:avLst/>
          </a:prstGeom>
          <a:noFill/>
        </p:spPr>
        <p:txBody>
          <a:bodyPr wrap="square" rtlCol="0">
            <a:spAutoFit/>
          </a:bodyPr>
          <a:lstStyle/>
          <a:p>
            <a:r>
              <a:rPr lang="zh-CN" altLang="en-US" sz="1400" dirty="0"/>
              <a:t>准备、选择模式等界面鼠标点击、停靠效果良好。</a:t>
            </a:r>
            <a:endParaRPr lang="zh-CN" altLang="en-US" sz="1400" dirty="0"/>
          </a:p>
          <a:p>
            <a:r>
              <a:rPr lang="zh-CN" altLang="en-US" sz="1400" dirty="0"/>
              <a:t>棋局中落子位置准确。</a:t>
            </a:r>
            <a:endParaRPr lang="zh-CN" altLang="en-US" sz="1400" dirty="0"/>
          </a:p>
        </p:txBody>
      </p:sp>
      <p:sp>
        <p:nvSpPr>
          <p:cNvPr id="72" name="文本框 71"/>
          <p:cNvSpPr txBox="1"/>
          <p:nvPr/>
        </p:nvSpPr>
        <p:spPr>
          <a:xfrm>
            <a:off x="9299265" y="4383474"/>
            <a:ext cx="1905159" cy="583565"/>
          </a:xfrm>
          <a:prstGeom prst="rect">
            <a:avLst/>
          </a:prstGeom>
          <a:noFill/>
        </p:spPr>
        <p:txBody>
          <a:bodyPr wrap="square" rtlCol="0">
            <a:spAutoFit/>
          </a:bodyPr>
          <a:lstStyle/>
          <a:p>
            <a:r>
              <a:rPr lang="zh-CN" altLang="en-US" sz="1600" dirty="0"/>
              <a:t>判定准确无误，精准快速。</a:t>
            </a:r>
            <a:endParaRPr lang="zh-CN" altLang="en-US" sz="1600" dirty="0"/>
          </a:p>
        </p:txBody>
      </p:sp>
      <p:grpSp>
        <p:nvGrpSpPr>
          <p:cNvPr id="20" name="组合 19"/>
          <p:cNvGrpSpPr/>
          <p:nvPr/>
        </p:nvGrpSpPr>
        <p:grpSpPr>
          <a:xfrm>
            <a:off x="6000117" y="2612892"/>
            <a:ext cx="998213" cy="977851"/>
            <a:chOff x="5994890" y="2625067"/>
            <a:chExt cx="998213" cy="977851"/>
          </a:xfrm>
        </p:grpSpPr>
        <p:sp>
          <p:nvSpPr>
            <p:cNvPr id="36" name="任意多边形 35"/>
            <p:cNvSpPr/>
            <p:nvPr/>
          </p:nvSpPr>
          <p:spPr>
            <a:xfrm>
              <a:off x="6404894" y="3044727"/>
              <a:ext cx="561647" cy="558191"/>
            </a:xfrm>
            <a:custGeom>
              <a:avLst/>
              <a:gdLst>
                <a:gd name="connsiteX0" fmla="*/ 554353 w 561647"/>
                <a:gd name="connsiteY0" fmla="*/ 0 h 558191"/>
                <a:gd name="connsiteX1" fmla="*/ 561647 w 561647"/>
                <a:gd name="connsiteY1" fmla="*/ 72355 h 558191"/>
                <a:gd name="connsiteX2" fmla="*/ 75811 w 561647"/>
                <a:gd name="connsiteY2" fmla="*/ 558191 h 558191"/>
                <a:gd name="connsiteX3" fmla="*/ 0 w 561647"/>
                <a:gd name="connsiteY3" fmla="*/ 550549 h 558191"/>
                <a:gd name="connsiteX4" fmla="*/ 168034 w 561647"/>
                <a:gd name="connsiteY4" fmla="*/ 141235 h 558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647" h="558191">
                  <a:moveTo>
                    <a:pt x="554353" y="0"/>
                  </a:moveTo>
                  <a:lnTo>
                    <a:pt x="561647" y="72355"/>
                  </a:lnTo>
                  <a:cubicBezTo>
                    <a:pt x="561647" y="340675"/>
                    <a:pt x="344131" y="558191"/>
                    <a:pt x="75811" y="558191"/>
                  </a:cubicBezTo>
                  <a:lnTo>
                    <a:pt x="0" y="550549"/>
                  </a:lnTo>
                  <a:lnTo>
                    <a:pt x="168034" y="141235"/>
                  </a:lnTo>
                  <a:close/>
                </a:path>
              </a:pathLst>
            </a:cu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994890" y="2625067"/>
              <a:ext cx="998213" cy="971671"/>
              <a:chOff x="5994890" y="2625067"/>
              <a:chExt cx="998213" cy="971671"/>
            </a:xfrm>
          </p:grpSpPr>
          <p:sp>
            <p:nvSpPr>
              <p:cNvPr id="35" name="椭圆 34"/>
              <p:cNvSpPr/>
              <p:nvPr/>
            </p:nvSpPr>
            <p:spPr>
              <a:xfrm>
                <a:off x="5994890" y="2625067"/>
                <a:ext cx="971671" cy="971671"/>
              </a:xfrm>
              <a:prstGeom prst="ellipse">
                <a:avLst/>
              </a:prstGeom>
              <a:noFill/>
              <a:ln>
                <a:solidFill>
                  <a:srgbClr val="0071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3" name="文本框 72"/>
              <p:cNvSpPr txBox="1"/>
              <p:nvPr/>
            </p:nvSpPr>
            <p:spPr>
              <a:xfrm>
                <a:off x="6515974" y="3130538"/>
                <a:ext cx="477129" cy="461665"/>
              </a:xfrm>
              <a:prstGeom prst="rect">
                <a:avLst/>
              </a:prstGeom>
              <a:noFill/>
            </p:spPr>
            <p:txBody>
              <a:bodyPr wrap="square" rtlCol="0">
                <a:spAutoFit/>
              </a:bodyPr>
              <a:lstStyle/>
              <a:p>
                <a:r>
                  <a:rPr lang="en-US" altLang="zh-CN" sz="2400" b="1" dirty="0">
                    <a:solidFill>
                      <a:schemeClr val="bg1"/>
                    </a:solidFill>
                    <a:latin typeface="微软雅黑" panose="020B0503020204020204" charset="-122"/>
                    <a:ea typeface="微软雅黑" panose="020B0503020204020204" charset="-122"/>
                  </a:rPr>
                  <a:t>1</a:t>
                </a:r>
                <a:endParaRPr lang="zh-CN" altLang="en-US" sz="2400" b="1" dirty="0">
                  <a:solidFill>
                    <a:schemeClr val="bg1"/>
                  </a:solidFill>
                  <a:latin typeface="微软雅黑" panose="020B0503020204020204" charset="-122"/>
                  <a:ea typeface="微软雅黑" panose="020B0503020204020204" charset="-122"/>
                </a:endParaRPr>
              </a:p>
            </p:txBody>
          </p:sp>
        </p:grpSp>
      </p:grpSp>
      <p:grpSp>
        <p:nvGrpSpPr>
          <p:cNvPr id="25" name="组合 24"/>
          <p:cNvGrpSpPr/>
          <p:nvPr/>
        </p:nvGrpSpPr>
        <p:grpSpPr>
          <a:xfrm>
            <a:off x="7742710" y="2093047"/>
            <a:ext cx="971671" cy="997881"/>
            <a:chOff x="7742710" y="2093047"/>
            <a:chExt cx="971671" cy="997881"/>
          </a:xfrm>
        </p:grpSpPr>
        <p:sp>
          <p:nvSpPr>
            <p:cNvPr id="48" name="任意多边形 47"/>
            <p:cNvSpPr/>
            <p:nvPr/>
          </p:nvSpPr>
          <p:spPr>
            <a:xfrm>
              <a:off x="7771980" y="2523902"/>
              <a:ext cx="665476" cy="544147"/>
            </a:xfrm>
            <a:custGeom>
              <a:avLst/>
              <a:gdLst>
                <a:gd name="connsiteX0" fmla="*/ 583184 w 665476"/>
                <a:gd name="connsiteY0" fmla="*/ 0 h 544147"/>
                <a:gd name="connsiteX1" fmla="*/ 665476 w 665476"/>
                <a:gd name="connsiteY1" fmla="*/ 495277 h 544147"/>
                <a:gd name="connsiteX2" fmla="*/ 645779 w 665476"/>
                <a:gd name="connsiteY2" fmla="*/ 505968 h 544147"/>
                <a:gd name="connsiteX3" fmla="*/ 456670 w 665476"/>
                <a:gd name="connsiteY3" fmla="*/ 544147 h 544147"/>
                <a:gd name="connsiteX4" fmla="*/ 9014 w 665476"/>
                <a:gd name="connsiteY4" fmla="*/ 247421 h 544147"/>
                <a:gd name="connsiteX5" fmla="*/ 0 w 665476"/>
                <a:gd name="connsiteY5" fmla="*/ 218384 h 54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76" h="544147">
                  <a:moveTo>
                    <a:pt x="583184" y="0"/>
                  </a:moveTo>
                  <a:lnTo>
                    <a:pt x="665476" y="495277"/>
                  </a:lnTo>
                  <a:lnTo>
                    <a:pt x="645779" y="505968"/>
                  </a:lnTo>
                  <a:cubicBezTo>
                    <a:pt x="587655" y="530552"/>
                    <a:pt x="523750" y="544147"/>
                    <a:pt x="456670" y="544147"/>
                  </a:cubicBezTo>
                  <a:cubicBezTo>
                    <a:pt x="255430" y="544147"/>
                    <a:pt x="82768" y="421794"/>
                    <a:pt x="9014" y="247421"/>
                  </a:cubicBezTo>
                  <a:lnTo>
                    <a:pt x="0" y="218384"/>
                  </a:lnTo>
                  <a:close/>
                </a:path>
              </a:pathLst>
            </a:custGeom>
            <a:solidFill>
              <a:srgbClr val="0071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7742710" y="2093047"/>
              <a:ext cx="971671" cy="971671"/>
            </a:xfrm>
            <a:prstGeom prst="ellipse">
              <a:avLst/>
            </a:prstGeom>
            <a:noFill/>
            <a:ln>
              <a:solidFill>
                <a:srgbClr val="0071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文本框 73"/>
            <p:cNvSpPr txBox="1"/>
            <p:nvPr/>
          </p:nvSpPr>
          <p:spPr>
            <a:xfrm>
              <a:off x="7994530" y="2567708"/>
              <a:ext cx="624315" cy="523220"/>
            </a:xfrm>
            <a:prstGeom prst="rect">
              <a:avLst/>
            </a:prstGeom>
            <a:noFill/>
          </p:spPr>
          <p:txBody>
            <a:bodyPr wrap="square" rtlCol="0">
              <a:spAutoFit/>
            </a:bodyPr>
            <a:lstStyle/>
            <a:p>
              <a:r>
                <a:rPr lang="en-US" altLang="zh-CN" sz="2800" b="1" dirty="0">
                  <a:solidFill>
                    <a:schemeClr val="bg1"/>
                  </a:solidFill>
                  <a:latin typeface="微软雅黑" panose="020B0503020204020204" charset="-122"/>
                  <a:ea typeface="微软雅黑" panose="020B0503020204020204" charset="-122"/>
                </a:rPr>
                <a:t>2</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6" name="组合 25"/>
          <p:cNvGrpSpPr/>
          <p:nvPr/>
        </p:nvGrpSpPr>
        <p:grpSpPr>
          <a:xfrm>
            <a:off x="8228371" y="4425387"/>
            <a:ext cx="971671" cy="971671"/>
            <a:chOff x="8228371" y="4425387"/>
            <a:chExt cx="971671" cy="971671"/>
          </a:xfrm>
        </p:grpSpPr>
        <p:sp>
          <p:nvSpPr>
            <p:cNvPr id="50" name="任意多边形 49"/>
            <p:cNvSpPr/>
            <p:nvPr/>
          </p:nvSpPr>
          <p:spPr>
            <a:xfrm>
              <a:off x="8228546" y="4428430"/>
              <a:ext cx="544395" cy="554700"/>
            </a:xfrm>
            <a:custGeom>
              <a:avLst/>
              <a:gdLst>
                <a:gd name="connsiteX0" fmla="*/ 452229 w 544395"/>
                <a:gd name="connsiteY0" fmla="*/ 0 h 554700"/>
                <a:gd name="connsiteX1" fmla="*/ 544395 w 544395"/>
                <a:gd name="connsiteY1" fmla="*/ 554700 h 554700"/>
                <a:gd name="connsiteX2" fmla="*/ 7144 w 544395"/>
                <a:gd name="connsiteY2" fmla="*/ 553312 h 554700"/>
                <a:gd name="connsiteX3" fmla="*/ 0 w 544395"/>
                <a:gd name="connsiteY3" fmla="*/ 482448 h 554700"/>
                <a:gd name="connsiteX4" fmla="*/ 387923 w 544395"/>
                <a:gd name="connsiteY4" fmla="*/ 6483 h 554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395" h="554700">
                  <a:moveTo>
                    <a:pt x="452229" y="0"/>
                  </a:moveTo>
                  <a:lnTo>
                    <a:pt x="544395" y="554700"/>
                  </a:lnTo>
                  <a:lnTo>
                    <a:pt x="7144" y="553312"/>
                  </a:lnTo>
                  <a:lnTo>
                    <a:pt x="0" y="482448"/>
                  </a:lnTo>
                  <a:cubicBezTo>
                    <a:pt x="0" y="247668"/>
                    <a:pt x="166536" y="51785"/>
                    <a:pt x="387923" y="6483"/>
                  </a:cubicBezTo>
                  <a:close/>
                </a:path>
              </a:pathLst>
            </a:custGeom>
            <a:solidFill>
              <a:srgbClr val="0071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8228371" y="4425387"/>
              <a:ext cx="971671" cy="971671"/>
            </a:xfrm>
            <a:prstGeom prst="ellipse">
              <a:avLst/>
            </a:prstGeom>
            <a:noFill/>
            <a:ln>
              <a:solidFill>
                <a:srgbClr val="0071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文本框 74"/>
            <p:cNvSpPr txBox="1"/>
            <p:nvPr/>
          </p:nvSpPr>
          <p:spPr>
            <a:xfrm>
              <a:off x="8344860" y="4494097"/>
              <a:ext cx="369522" cy="523220"/>
            </a:xfrm>
            <a:prstGeom prst="rect">
              <a:avLst/>
            </a:prstGeom>
            <a:noFill/>
          </p:spPr>
          <p:txBody>
            <a:bodyPr wrap="square" rtlCol="0">
              <a:spAutoFit/>
            </a:bodyPr>
            <a:lstStyle/>
            <a:p>
              <a:r>
                <a:rPr lang="en-US" altLang="zh-CN" sz="2800" b="1" dirty="0">
                  <a:solidFill>
                    <a:schemeClr val="bg1"/>
                  </a:solidFill>
                  <a:latin typeface="微软雅黑" panose="020B0503020204020204" charset="-122"/>
                  <a:ea typeface="微软雅黑" panose="020B0503020204020204" charset="-122"/>
                </a:rPr>
                <a:t>3</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1" name="组合 30"/>
          <p:cNvGrpSpPr/>
          <p:nvPr/>
        </p:nvGrpSpPr>
        <p:grpSpPr>
          <a:xfrm>
            <a:off x="5517741" y="4347223"/>
            <a:ext cx="971671" cy="971671"/>
            <a:chOff x="5517741" y="4347223"/>
            <a:chExt cx="971671" cy="971671"/>
          </a:xfrm>
        </p:grpSpPr>
        <p:sp>
          <p:nvSpPr>
            <p:cNvPr id="45" name="任意多边形 44"/>
            <p:cNvSpPr/>
            <p:nvPr/>
          </p:nvSpPr>
          <p:spPr>
            <a:xfrm>
              <a:off x="5824000" y="4356310"/>
              <a:ext cx="656727" cy="630232"/>
            </a:xfrm>
            <a:custGeom>
              <a:avLst/>
              <a:gdLst>
                <a:gd name="connsiteX0" fmla="*/ 261031 w 656727"/>
                <a:gd name="connsiteY0" fmla="*/ 0 h 630232"/>
                <a:gd name="connsiteX1" fmla="*/ 268804 w 656727"/>
                <a:gd name="connsiteY1" fmla="*/ 784 h 630232"/>
                <a:gd name="connsiteX2" fmla="*/ 656727 w 656727"/>
                <a:gd name="connsiteY2" fmla="*/ 476749 h 630232"/>
                <a:gd name="connsiteX3" fmla="*/ 646857 w 656727"/>
                <a:gd name="connsiteY3" fmla="*/ 574662 h 630232"/>
                <a:gd name="connsiteX4" fmla="*/ 629607 w 656727"/>
                <a:gd name="connsiteY4" fmla="*/ 630232 h 630232"/>
                <a:gd name="connsiteX5" fmla="*/ 0 w 656727"/>
                <a:gd name="connsiteY5" fmla="*/ 628605 h 63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6727" h="630232">
                  <a:moveTo>
                    <a:pt x="261031" y="0"/>
                  </a:moveTo>
                  <a:lnTo>
                    <a:pt x="268804" y="784"/>
                  </a:lnTo>
                  <a:cubicBezTo>
                    <a:pt x="490192" y="46086"/>
                    <a:pt x="656727" y="241969"/>
                    <a:pt x="656727" y="476749"/>
                  </a:cubicBezTo>
                  <a:cubicBezTo>
                    <a:pt x="656727" y="510289"/>
                    <a:pt x="653329" y="543035"/>
                    <a:pt x="646857" y="574662"/>
                  </a:cubicBezTo>
                  <a:lnTo>
                    <a:pt x="629607" y="630232"/>
                  </a:lnTo>
                  <a:lnTo>
                    <a:pt x="0" y="628605"/>
                  </a:lnTo>
                  <a:close/>
                </a:path>
              </a:pathLst>
            </a:custGeom>
            <a:solidFill>
              <a:srgbClr val="0071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5517741" y="4347223"/>
              <a:ext cx="971671" cy="971671"/>
            </a:xfrm>
            <a:prstGeom prst="ellipse">
              <a:avLst/>
            </a:prstGeom>
            <a:noFill/>
            <a:ln>
              <a:solidFill>
                <a:srgbClr val="0071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75"/>
            <p:cNvSpPr txBox="1"/>
            <p:nvPr/>
          </p:nvSpPr>
          <p:spPr>
            <a:xfrm>
              <a:off x="5998673" y="4472328"/>
              <a:ext cx="344977" cy="523220"/>
            </a:xfrm>
            <a:prstGeom prst="rect">
              <a:avLst/>
            </a:prstGeom>
            <a:noFill/>
          </p:spPr>
          <p:txBody>
            <a:bodyPr wrap="square" rtlCol="0">
              <a:spAutoFit/>
            </a:bodyPr>
            <a:lstStyle/>
            <a:p>
              <a:r>
                <a:rPr lang="en-US" altLang="zh-CN" sz="2800" b="1" dirty="0">
                  <a:solidFill>
                    <a:schemeClr val="bg1"/>
                  </a:solidFill>
                  <a:latin typeface="微软雅黑" panose="020B0503020204020204" charset="-122"/>
                  <a:ea typeface="微软雅黑" panose="020B0503020204020204" charset="-122"/>
                </a:rPr>
                <a:t>4</a:t>
              </a:r>
              <a:endParaRPr lang="zh-CN" altLang="en-US" sz="2800" b="1" dirty="0">
                <a:solidFill>
                  <a:schemeClr val="bg1"/>
                </a:solidFill>
                <a:latin typeface="微软雅黑" panose="020B0503020204020204" charset="-122"/>
                <a:ea typeface="微软雅黑" panose="020B0503020204020204" charset="-122"/>
              </a:endParaRPr>
            </a:p>
          </p:txBody>
        </p:sp>
      </p:grpSp>
      <p:cxnSp>
        <p:nvCxnSpPr>
          <p:cNvPr id="58" name="直接连接符 57"/>
          <p:cNvCxnSpPr/>
          <p:nvPr/>
        </p:nvCxnSpPr>
        <p:spPr>
          <a:xfrm flipH="1" flipV="1">
            <a:off x="6228732" y="2473917"/>
            <a:ext cx="349333" cy="693604"/>
          </a:xfrm>
          <a:prstGeom prst="line">
            <a:avLst/>
          </a:prstGeom>
          <a:ln w="12700">
            <a:prstDash val="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 name="组合 10"/>
          <p:cNvGrpSpPr/>
          <p:nvPr/>
        </p:nvGrpSpPr>
        <p:grpSpPr>
          <a:xfrm rot="0">
            <a:off x="442595" y="278130"/>
            <a:ext cx="2511425" cy="1257935"/>
            <a:chOff x="0" y="112403"/>
            <a:chExt cx="2511219" cy="1258018"/>
          </a:xfrm>
        </p:grpSpPr>
        <p:sp>
          <p:nvSpPr>
            <p:cNvPr id="12" name="文本框 11"/>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3" name="文本框 12"/>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14" name="组合 13"/>
          <p:cNvGrpSpPr/>
          <p:nvPr/>
        </p:nvGrpSpPr>
        <p:grpSpPr>
          <a:xfrm rot="0">
            <a:off x="631190" y="1992630"/>
            <a:ext cx="2066925" cy="523240"/>
            <a:chOff x="631246" y="1992816"/>
            <a:chExt cx="2067146" cy="523220"/>
          </a:xfrm>
        </p:grpSpPr>
        <p:sp>
          <p:nvSpPr>
            <p:cNvPr id="15" name="文本框 14"/>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2702560"/>
            <a:ext cx="2066925" cy="521970"/>
            <a:chOff x="631246" y="2702877"/>
            <a:chExt cx="2067145" cy="521970"/>
          </a:xfrm>
        </p:grpSpPr>
        <p:sp>
          <p:nvSpPr>
            <p:cNvPr id="18" name="文本框 17"/>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9" name="矩形 18"/>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2" name="组合 21"/>
          <p:cNvGrpSpPr/>
          <p:nvPr/>
        </p:nvGrpSpPr>
        <p:grpSpPr>
          <a:xfrm rot="0">
            <a:off x="631190" y="4832985"/>
            <a:ext cx="2066925" cy="521970"/>
            <a:chOff x="631246" y="4833059"/>
            <a:chExt cx="2067145" cy="521970"/>
          </a:xfrm>
        </p:grpSpPr>
        <p:sp>
          <p:nvSpPr>
            <p:cNvPr id="23" name="文本框 22"/>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9" name="矩形 2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4133215"/>
            <a:ext cx="2066925" cy="521970"/>
            <a:chOff x="631246" y="4122999"/>
            <a:chExt cx="2067145" cy="521970"/>
          </a:xfrm>
        </p:grpSpPr>
        <p:sp>
          <p:nvSpPr>
            <p:cNvPr id="33" name="文本框 3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7" name="组合 36"/>
          <p:cNvGrpSpPr/>
          <p:nvPr/>
        </p:nvGrpSpPr>
        <p:grpSpPr>
          <a:xfrm rot="0">
            <a:off x="631190" y="3385185"/>
            <a:ext cx="2066925" cy="521970"/>
            <a:chOff x="631246" y="4122999"/>
            <a:chExt cx="2067145" cy="521970"/>
          </a:xfrm>
        </p:grpSpPr>
        <p:sp>
          <p:nvSpPr>
            <p:cNvPr id="38" name="文本框 3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9" name="矩形 38"/>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 0 L 0.0398437 9.25926e-05 " pathEditMode="relative" rAng="0" ptsTypes="">
                                      <p:cBhvr>
                                        <p:cTn id="6" dur="1000" fill="hold"/>
                                        <p:tgtEl>
                                          <p:spTgt spid="37"/>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254" y="0"/>
            <a:ext cx="12190476" cy="6858858"/>
          </a:xfrm>
          <a:prstGeom prst="rect">
            <a:avLst/>
          </a:prstGeom>
        </p:spPr>
      </p:pic>
      <p:grpSp>
        <p:nvGrpSpPr>
          <p:cNvPr id="24" name="组合 23"/>
          <p:cNvGrpSpPr/>
          <p:nvPr/>
        </p:nvGrpSpPr>
        <p:grpSpPr>
          <a:xfrm>
            <a:off x="6096762" y="2967764"/>
            <a:ext cx="5747385" cy="1753235"/>
            <a:chOff x="6096762" y="2967764"/>
            <a:chExt cx="5747385" cy="1753235"/>
          </a:xfrm>
        </p:grpSpPr>
        <p:sp>
          <p:nvSpPr>
            <p:cNvPr id="22" name="文本框 21"/>
            <p:cNvSpPr txBox="1"/>
            <p:nvPr/>
          </p:nvSpPr>
          <p:spPr>
            <a:xfrm>
              <a:off x="6834632" y="2967764"/>
              <a:ext cx="5009515" cy="1753235"/>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系统总结</a:t>
              </a:r>
              <a:endParaRPr lang="zh-CN" altLang="en-US" sz="5400" b="1" dirty="0">
                <a:solidFill>
                  <a:srgbClr val="0071C1"/>
                </a:solidFill>
                <a:latin typeface="微软雅黑" panose="020B0503020204020204" charset="-122"/>
                <a:ea typeface="微软雅黑" panose="020B0503020204020204" charset="-122"/>
              </a:endParaRPr>
            </a:p>
            <a:p>
              <a:endParaRPr lang="zh-CN" altLang="en-US" sz="5400" b="1" dirty="0">
                <a:solidFill>
                  <a:srgbClr val="0071C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2" cstate="email"/>
            <a:stretch>
              <a:fillRect/>
            </a:stretch>
          </p:blipFill>
          <p:spPr>
            <a:xfrm>
              <a:off x="6096762" y="3036805"/>
              <a:ext cx="700832" cy="778089"/>
            </a:xfrm>
            <a:prstGeom prst="rect">
              <a:avLst/>
            </a:prstGeom>
          </p:spPr>
        </p:pic>
      </p:grpSp>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2" name="组合 31"/>
          <p:cNvGrpSpPr/>
          <p:nvPr/>
        </p:nvGrpSpPr>
        <p:grpSpPr>
          <a:xfrm rot="0">
            <a:off x="631190" y="2702560"/>
            <a:ext cx="2066925" cy="521970"/>
            <a:chOff x="631246" y="2702877"/>
            <a:chExt cx="2067145" cy="521970"/>
          </a:xfrm>
        </p:grpSpPr>
        <p:sp>
          <p:nvSpPr>
            <p:cNvPr id="33" name="文本框 3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832985"/>
            <a:ext cx="2066925" cy="521970"/>
            <a:chOff x="631246" y="4833059"/>
            <a:chExt cx="2067145" cy="521970"/>
          </a:xfrm>
        </p:grpSpPr>
        <p:sp>
          <p:nvSpPr>
            <p:cNvPr id="36" name="文本框 3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13321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338518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 0 L 0.0365104 0.000462963 " pathEditMode="relative" rAng="0" ptsTypes="">
                                      <p:cBhvr>
                                        <p:cTn id="6" dur="1000" fill="hold"/>
                                        <p:tgtEl>
                                          <p:spTgt spid="38"/>
                                        </p:tgtEl>
                                        <p:attrNameLst>
                                          <p:attrName>ppt_x</p:attrName>
                                          <p:attrName>ppt_y</p:attrName>
                                        </p:attrNameLst>
                                      </p:cBhvr>
                                      <p:rCtr x="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254" y="0"/>
            <a:ext cx="12190476" cy="6858858"/>
          </a:xfrm>
          <a:prstGeom prst="rect">
            <a:avLst/>
          </a:prstGeom>
        </p:spPr>
      </p:pic>
      <p:graphicFrame>
        <p:nvGraphicFramePr>
          <p:cNvPr id="13" name="图示 12"/>
          <p:cNvGraphicFramePr/>
          <p:nvPr/>
        </p:nvGraphicFramePr>
        <p:xfrm>
          <a:off x="3766820" y="1109345"/>
          <a:ext cx="8128000" cy="54184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 name="圆角矩形 11">
            <a:hlinkClick r:id="rId7" action="ppaction://hlinksldjump"/>
          </p:cNvPr>
          <p:cNvSpPr/>
          <p:nvPr/>
        </p:nvSpPr>
        <p:spPr>
          <a:xfrm>
            <a:off x="5436235" y="3144520"/>
            <a:ext cx="3428365" cy="294005"/>
          </a:xfrm>
          <a:prstGeom prst="round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圆角矩形 16">
            <a:hlinkClick r:id="rId8" action="ppaction://hlinksldjump"/>
          </p:cNvPr>
          <p:cNvSpPr/>
          <p:nvPr/>
        </p:nvSpPr>
        <p:spPr>
          <a:xfrm>
            <a:off x="5385435" y="3489325"/>
            <a:ext cx="2921000" cy="334645"/>
          </a:xfrm>
          <a:prstGeom prst="round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矩形 17"/>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0" name="组合 19"/>
          <p:cNvGrpSpPr/>
          <p:nvPr/>
        </p:nvGrpSpPr>
        <p:grpSpPr>
          <a:xfrm rot="0">
            <a:off x="442595" y="278130"/>
            <a:ext cx="2511425" cy="1257935"/>
            <a:chOff x="0" y="112403"/>
            <a:chExt cx="2511219" cy="1258018"/>
          </a:xfrm>
        </p:grpSpPr>
        <p:sp>
          <p:nvSpPr>
            <p:cNvPr id="21" name="文本框 20"/>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22" name="文本框 21"/>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4" name="组合 23"/>
          <p:cNvGrpSpPr/>
          <p:nvPr/>
        </p:nvGrpSpPr>
        <p:grpSpPr>
          <a:xfrm rot="0">
            <a:off x="631190" y="1992630"/>
            <a:ext cx="2066925" cy="523240"/>
            <a:chOff x="631246" y="1992816"/>
            <a:chExt cx="2067146" cy="523220"/>
          </a:xfrm>
        </p:grpSpPr>
        <p:sp>
          <p:nvSpPr>
            <p:cNvPr id="31" name="文本框 3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2" name="矩形 31"/>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3" name="组合 32"/>
          <p:cNvGrpSpPr/>
          <p:nvPr/>
        </p:nvGrpSpPr>
        <p:grpSpPr>
          <a:xfrm rot="0">
            <a:off x="631190" y="2702560"/>
            <a:ext cx="2066925" cy="521970"/>
            <a:chOff x="631246" y="2702877"/>
            <a:chExt cx="2067145" cy="521970"/>
          </a:xfrm>
        </p:grpSpPr>
        <p:sp>
          <p:nvSpPr>
            <p:cNvPr id="34" name="文本框 33"/>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5" name="矩形 34"/>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6" name="组合 35"/>
          <p:cNvGrpSpPr/>
          <p:nvPr/>
        </p:nvGrpSpPr>
        <p:grpSpPr>
          <a:xfrm rot="0">
            <a:off x="631190" y="4832985"/>
            <a:ext cx="2066925" cy="521970"/>
            <a:chOff x="631246" y="4833059"/>
            <a:chExt cx="2067145" cy="521970"/>
          </a:xfrm>
        </p:grpSpPr>
        <p:sp>
          <p:nvSpPr>
            <p:cNvPr id="37" name="文本框 36"/>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8" name="矩形 37"/>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4133215"/>
            <a:ext cx="2066925" cy="521970"/>
            <a:chOff x="631246" y="4122999"/>
            <a:chExt cx="2067145" cy="521970"/>
          </a:xfrm>
        </p:grpSpPr>
        <p:sp>
          <p:nvSpPr>
            <p:cNvPr id="40" name="文本框 3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2" name="组合 41"/>
          <p:cNvGrpSpPr/>
          <p:nvPr/>
        </p:nvGrpSpPr>
        <p:grpSpPr>
          <a:xfrm rot="0">
            <a:off x="631190" y="3385185"/>
            <a:ext cx="2066925" cy="521970"/>
            <a:chOff x="631246" y="4122999"/>
            <a:chExt cx="2067145" cy="521970"/>
          </a:xfrm>
        </p:grpSpPr>
        <p:sp>
          <p:nvSpPr>
            <p:cNvPr id="43" name="文本框 4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4" name="矩形 43"/>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 0 L 0.0365104 0.000462963 " pathEditMode="relative" rAng="0" ptsTypes="">
                                      <p:cBhvr>
                                        <p:cTn id="6" dur="1000" fill="hold"/>
                                        <p:tgtEl>
                                          <p:spTgt spid="39"/>
                                        </p:tgtEl>
                                        <p:attrNameLst>
                                          <p:attrName>ppt_x</p:attrName>
                                          <p:attrName>ppt_y</p:attrName>
                                        </p:attrNameLst>
                                      </p:cBhvr>
                                      <p:rCtr x="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14" name="文本框 13"/>
          <p:cNvSpPr txBox="1"/>
          <p:nvPr/>
        </p:nvSpPr>
        <p:spPr>
          <a:xfrm>
            <a:off x="886630" y="4833059"/>
            <a:ext cx="1811761" cy="52322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charset="-122"/>
                <a:ea typeface="微软雅黑" panose="020B0503020204020204" charset="-122"/>
              </a:rPr>
              <a:t>总结建议</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8024328" y="1998805"/>
            <a:ext cx="3891248" cy="2861310"/>
          </a:xfrm>
          <a:prstGeom prst="rect">
            <a:avLst/>
          </a:prstGeom>
          <a:noFill/>
        </p:spPr>
        <p:txBody>
          <a:bodyPr wrap="square" rtlCol="0">
            <a:spAutoFit/>
          </a:bodyPr>
          <a:lstStyle/>
          <a:p>
            <a:r>
              <a:rPr lang="zh-CN" altLang="en-US" spc="300" dirty="0">
                <a:latin typeface="楷体" panose="02010609060101010101" charset="-122"/>
                <a:ea typeface="楷体" panose="02010609060101010101" charset="-122"/>
                <a:cs typeface="楷体" panose="02010609060101010101" charset="-122"/>
              </a:rPr>
              <a:t>五子棋游戏简单有趣，早已走进了千家万户。目前为止</a:t>
            </a:r>
            <a:r>
              <a:rPr lang="zh-CN" altLang="en-US" spc="300" dirty="0">
                <a:latin typeface="楷体" panose="02010609060101010101" charset="-122"/>
                <a:ea typeface="楷体" panose="02010609060101010101" charset="-122"/>
                <a:cs typeface="楷体" panose="02010609060101010101" charset="-122"/>
              </a:rPr>
              <a:t>，虽然市面上已经有了很多的五子棋游戏，但是大多依旧是依靠残局和PVP来充数，虽然有可以实现人机对弈的，但是大多存在着运算时间长、对计算机要求高或者不够智能等缺点，无法实现在一个简单的个人计算机上做到高速有效反应。</a:t>
            </a:r>
            <a:endParaRPr lang="zh-CN" altLang="en-US" spc="300" dirty="0">
              <a:latin typeface="楷体" panose="02010609060101010101" charset="-122"/>
              <a:ea typeface="楷体" panose="02010609060101010101" charset="-122"/>
              <a:cs typeface="楷体" panose="02010609060101010101" charset="-122"/>
            </a:endParaRPr>
          </a:p>
        </p:txBody>
      </p:sp>
      <p:cxnSp>
        <p:nvCxnSpPr>
          <p:cNvPr id="26" name="直接连接符 25"/>
          <p:cNvCxnSpPr/>
          <p:nvPr/>
        </p:nvCxnSpPr>
        <p:spPr>
          <a:xfrm>
            <a:off x="7941059" y="2014330"/>
            <a:ext cx="0" cy="2944884"/>
          </a:xfrm>
          <a:prstGeom prst="line">
            <a:avLst/>
          </a:prstGeom>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2"/>
          <a:stretch>
            <a:fillRect/>
          </a:stretch>
        </p:blipFill>
        <p:spPr>
          <a:xfrm>
            <a:off x="3715385" y="753745"/>
            <a:ext cx="8209280" cy="5374640"/>
          </a:xfrm>
          <a:prstGeom prst="rect">
            <a:avLst/>
          </a:prstGeom>
        </p:spPr>
      </p:pic>
      <p:sp>
        <p:nvSpPr>
          <p:cNvPr id="29" name="矩形 28"/>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0" name="组合 29"/>
          <p:cNvGrpSpPr/>
          <p:nvPr/>
        </p:nvGrpSpPr>
        <p:grpSpPr>
          <a:xfrm rot="0">
            <a:off x="442595" y="278130"/>
            <a:ext cx="2511425" cy="1257935"/>
            <a:chOff x="0" y="112403"/>
            <a:chExt cx="2511219" cy="1258018"/>
          </a:xfrm>
        </p:grpSpPr>
        <p:sp>
          <p:nvSpPr>
            <p:cNvPr id="31" name="文本框 30"/>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32" name="文本框 31"/>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6" name="组合 35"/>
          <p:cNvGrpSpPr/>
          <p:nvPr/>
        </p:nvGrpSpPr>
        <p:grpSpPr>
          <a:xfrm rot="0">
            <a:off x="631190" y="2702560"/>
            <a:ext cx="2066925" cy="521970"/>
            <a:chOff x="631246" y="2702877"/>
            <a:chExt cx="2067145" cy="521970"/>
          </a:xfrm>
        </p:grpSpPr>
        <p:sp>
          <p:nvSpPr>
            <p:cNvPr id="37" name="文本框 36"/>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8" name="矩形 37"/>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4832985"/>
            <a:ext cx="2066925" cy="521970"/>
            <a:chOff x="631246" y="4833059"/>
            <a:chExt cx="2067145" cy="521970"/>
          </a:xfrm>
        </p:grpSpPr>
        <p:sp>
          <p:nvSpPr>
            <p:cNvPr id="40" name="文本框 3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2" name="组合 41"/>
          <p:cNvGrpSpPr/>
          <p:nvPr/>
        </p:nvGrpSpPr>
        <p:grpSpPr>
          <a:xfrm rot="0">
            <a:off x="631190" y="4133215"/>
            <a:ext cx="2066925" cy="521970"/>
            <a:chOff x="631246" y="4122999"/>
            <a:chExt cx="2067145" cy="521970"/>
          </a:xfrm>
        </p:grpSpPr>
        <p:sp>
          <p:nvSpPr>
            <p:cNvPr id="43" name="文本框 4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4" name="矩形 43"/>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5" name="组合 44"/>
          <p:cNvGrpSpPr/>
          <p:nvPr/>
        </p:nvGrpSpPr>
        <p:grpSpPr>
          <a:xfrm rot="0">
            <a:off x="631190" y="3385185"/>
            <a:ext cx="2066925" cy="521970"/>
            <a:chOff x="631246" y="4122999"/>
            <a:chExt cx="2067145" cy="521970"/>
          </a:xfrm>
        </p:grpSpPr>
        <p:sp>
          <p:nvSpPr>
            <p:cNvPr id="46" name="文本框 45"/>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7" name="矩形 4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8" name="组合 47"/>
          <p:cNvGrpSpPr/>
          <p:nvPr/>
        </p:nvGrpSpPr>
        <p:grpSpPr>
          <a:xfrm rot="0">
            <a:off x="631190" y="1992630"/>
            <a:ext cx="2066925" cy="523240"/>
            <a:chOff x="631246" y="1992816"/>
            <a:chExt cx="2067146" cy="523220"/>
          </a:xfrm>
        </p:grpSpPr>
        <p:sp>
          <p:nvSpPr>
            <p:cNvPr id="49" name="文本框 4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0" name="矩形 49"/>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15104 -0.0025 " pathEditMode="relative" rAng="0" ptsTypes="">
                                      <p:cBhvr>
                                        <p:cTn id="6" dur="1000" fill="hold"/>
                                        <p:tgtEl>
                                          <p:spTgt spid="48"/>
                                        </p:tgtEl>
                                        <p:attrNameLst>
                                          <p:attrName>ppt_x</p:attrName>
                                          <p:attrName>ppt_y</p:attrName>
                                        </p:attrNameLst>
                                      </p:cBhvr>
                                      <p:rCtr x="125" y="0"/>
                                    </p:animMotion>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6" presetClass="emph" presetSubtype="0" fill="hold" nodeType="clickEffect">
                                  <p:stCondLst>
                                    <p:cond delay="0"/>
                                  </p:stCondLst>
                                  <p:childTnLst>
                                    <p:animScale>
                                      <p:cBhvr>
                                        <p:cTn id="12" dur="500" fill="hold"/>
                                        <p:tgtEl>
                                          <p:spTgt spid="21"/>
                                        </p:tgtEl>
                                      </p:cBhvr>
                                      <p:by x="50000" y="50000"/>
                                    </p:animScale>
                                  </p:childTnLst>
                                </p:cTn>
                              </p:par>
                              <p:par>
                                <p:cTn id="13" presetID="0" presetClass="path" presetSubtype="0" accel="50000" decel="50000" fill="hold" nodeType="withEffect">
                                  <p:stCondLst>
                                    <p:cond delay="0"/>
                                  </p:stCondLst>
                                  <p:childTnLst>
                                    <p:animMotion origin="layout" path="M 0 0 L -0.169427 -0.00462963 " pathEditMode="relative" ptsTypes="">
                                      <p:cBhvr>
                                        <p:cTn id="14" dur="1000" fill="hold"/>
                                        <p:tgtEl>
                                          <p:spTgt spid="2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email"/>
          <a:stretch>
            <a:fillRect/>
          </a:stretch>
        </p:blipFill>
        <p:spPr>
          <a:xfrm>
            <a:off x="254" y="-635"/>
            <a:ext cx="12190476" cy="6858858"/>
          </a:xfrm>
          <a:prstGeom prst="rect">
            <a:avLst/>
          </a:prstGeom>
        </p:spPr>
      </p:pic>
      <p:pic>
        <p:nvPicPr>
          <p:cNvPr id="4" name="图片 3"/>
          <p:cNvPicPr>
            <a:picLocks noChangeAspect="1"/>
          </p:cNvPicPr>
          <p:nvPr/>
        </p:nvPicPr>
        <p:blipFill>
          <a:blip r:embed="rId2" cstate="email"/>
          <a:stretch>
            <a:fillRect/>
          </a:stretch>
        </p:blipFill>
        <p:spPr>
          <a:xfrm>
            <a:off x="5645891" y="1824224"/>
            <a:ext cx="900218" cy="826980"/>
          </a:xfrm>
          <a:prstGeom prst="rect">
            <a:avLst/>
          </a:prstGeom>
        </p:spPr>
      </p:pic>
      <p:sp>
        <p:nvSpPr>
          <p:cNvPr id="6" name="文本框 5"/>
          <p:cNvSpPr txBox="1"/>
          <p:nvPr/>
        </p:nvSpPr>
        <p:spPr>
          <a:xfrm>
            <a:off x="3947795" y="3001645"/>
            <a:ext cx="4295775" cy="1014730"/>
          </a:xfrm>
          <a:prstGeom prst="rect">
            <a:avLst/>
          </a:prstGeom>
          <a:noFill/>
        </p:spPr>
        <p:txBody>
          <a:bodyPr wrap="square" rtlCol="0">
            <a:spAutoFit/>
          </a:bodyPr>
          <a:lstStyle/>
          <a:p>
            <a:pPr algn="ctr"/>
            <a:r>
              <a:rPr lang="zh-CN" altLang="en-US" sz="6000" b="1" dirty="0">
                <a:solidFill>
                  <a:srgbClr val="0071C1"/>
                </a:solidFill>
                <a:latin typeface="微软雅黑" panose="020B0503020204020204" charset="-122"/>
                <a:ea typeface="微软雅黑" panose="020B0503020204020204" charset="-122"/>
              </a:rPr>
              <a:t>谢谢！</a:t>
            </a:r>
            <a:endParaRPr lang="zh-CN" altLang="en-US" sz="6000" b="1" dirty="0">
              <a:solidFill>
                <a:srgbClr val="0071C1"/>
              </a:solidFill>
              <a:latin typeface="微软雅黑" panose="020B0503020204020204" charset="-122"/>
              <a:ea typeface="微软雅黑" panose="020B0503020204020204" charset="-122"/>
            </a:endParaRPr>
          </a:p>
        </p:txBody>
      </p:sp>
      <p:grpSp>
        <p:nvGrpSpPr>
          <p:cNvPr id="9" name="组合 8"/>
          <p:cNvGrpSpPr/>
          <p:nvPr/>
        </p:nvGrpSpPr>
        <p:grpSpPr>
          <a:xfrm>
            <a:off x="3639185" y="4077335"/>
            <a:ext cx="4914265" cy="495300"/>
            <a:chOff x="2954605" y="3847870"/>
            <a:chExt cx="4295775" cy="495139"/>
          </a:xfrm>
        </p:grpSpPr>
        <p:sp>
          <p:nvSpPr>
            <p:cNvPr id="7" name="矩形 6"/>
            <p:cNvSpPr/>
            <p:nvPr/>
          </p:nvSpPr>
          <p:spPr>
            <a:xfrm>
              <a:off x="3284181" y="3847870"/>
              <a:ext cx="3637319" cy="495139"/>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2954605" y="3896130"/>
              <a:ext cx="4295775" cy="398650"/>
            </a:xfrm>
            <a:prstGeom prst="rect">
              <a:avLst/>
            </a:prstGeom>
            <a:noFill/>
          </p:spPr>
          <p:txBody>
            <a:bodyPr wrap="square" rtlCol="0">
              <a:spAutoFit/>
            </a:bodyPr>
            <a:lstStyle/>
            <a:p>
              <a:pPr algn="ctr"/>
              <a:r>
                <a:rPr lang="en-US" altLang="zh-CN" sz="2000" b="1" spc="300" dirty="0">
                  <a:solidFill>
                    <a:schemeClr val="bg1"/>
                  </a:solidFill>
                  <a:latin typeface="微软雅黑" panose="020B0503020204020204" charset="-122"/>
                  <a:ea typeface="微软雅黑" panose="020B0503020204020204" charset="-122"/>
                </a:rPr>
                <a:t>thank you for listening</a:t>
              </a:r>
              <a:endParaRPr lang="en-US" altLang="zh-CN" sz="2000" b="1" spc="300" dirty="0">
                <a:solidFill>
                  <a:schemeClr val="bg1"/>
                </a:solidFill>
                <a:latin typeface="微软雅黑" panose="020B0503020204020204" charset="-122"/>
                <a:ea typeface="微软雅黑" panose="020B0503020204020204" charset="-122"/>
              </a:endParaRPr>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30"/>
          <p:cNvSpPr txBox="1"/>
          <p:nvPr/>
        </p:nvSpPr>
        <p:spPr>
          <a:xfrm>
            <a:off x="631190" y="1012825"/>
            <a:ext cx="2322830" cy="52197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CONENTS</a:t>
            </a:r>
            <a:endParaRPr lang="zh-CN" altLang="en-US" sz="2800" b="1" dirty="0">
              <a:solidFill>
                <a:schemeClr val="bg1"/>
              </a:solidFill>
              <a:latin typeface="微软雅黑" panose="020B0503020204020204" charset="-122"/>
              <a:ea typeface="微软雅黑" panose="020B0503020204020204" charset="-122"/>
            </a:endParaRPr>
          </a:p>
        </p:txBody>
      </p:sp>
      <p:sp>
        <p:nvSpPr>
          <p:cNvPr id="14" name="文本框 13"/>
          <p:cNvSpPr txBox="1"/>
          <p:nvPr/>
        </p:nvSpPr>
        <p:spPr>
          <a:xfrm>
            <a:off x="5577840" y="1012825"/>
            <a:ext cx="4535170" cy="583565"/>
          </a:xfrm>
          <a:prstGeom prst="rect">
            <a:avLst/>
          </a:prstGeom>
          <a:noFill/>
        </p:spPr>
        <p:txBody>
          <a:bodyPr wrap="square" rtlCol="0">
            <a:spAutoFit/>
          </a:bodyPr>
          <a:p>
            <a:pPr algn="ctr"/>
            <a:r>
              <a:rPr lang="zh-CN" altLang="en-US" sz="3200" b="1" dirty="0">
                <a:solidFill>
                  <a:srgbClr val="0071C1"/>
                </a:solidFill>
                <a:latin typeface="微软雅黑" panose="020B0503020204020204" charset="-122"/>
                <a:ea typeface="微软雅黑" panose="020B0503020204020204" charset="-122"/>
              </a:rPr>
              <a:t>整体思路的简单介绍</a:t>
            </a:r>
            <a:r>
              <a:rPr lang="en-US" altLang="zh-CN" sz="3200" b="1" dirty="0">
                <a:solidFill>
                  <a:srgbClr val="0071C1"/>
                </a:solidFill>
                <a:latin typeface="微软雅黑" panose="020B0503020204020204" charset="-122"/>
                <a:ea typeface="微软雅黑" panose="020B0503020204020204" charset="-122"/>
              </a:rPr>
              <a:t>--1</a:t>
            </a:r>
            <a:endParaRPr lang="en-US" altLang="zh-CN" sz="3200" b="1" dirty="0">
              <a:solidFill>
                <a:srgbClr val="0071C1"/>
              </a:solidFill>
              <a:latin typeface="微软雅黑" panose="020B0503020204020204" charset="-122"/>
              <a:ea typeface="微软雅黑" panose="020B0503020204020204" charset="-122"/>
            </a:endParaRPr>
          </a:p>
        </p:txBody>
      </p:sp>
      <p:sp>
        <p:nvSpPr>
          <p:cNvPr id="2" name="文本框 1"/>
          <p:cNvSpPr txBox="1"/>
          <p:nvPr/>
        </p:nvSpPr>
        <p:spPr>
          <a:xfrm>
            <a:off x="4794885" y="2146300"/>
            <a:ext cx="6101715" cy="2999740"/>
          </a:xfrm>
          <a:prstGeom prst="rect">
            <a:avLst/>
          </a:prstGeom>
          <a:noFill/>
        </p:spPr>
        <p:txBody>
          <a:bodyPr wrap="square" rtlCol="0">
            <a:spAutoFit/>
          </a:bodyPr>
          <a:p>
            <a:pPr indent="533400" fontAlgn="auto">
              <a:lnSpc>
                <a:spcPct val="150000"/>
              </a:lnSpc>
              <a:extLst>
                <a:ext uri="{35155182-B16C-46BC-9424-99874614C6A1}">
                  <wpsdc:indentchars xmlns:wpsdc="http://www.wps.cn/officeDocument/2017/drawingmlCustomData" val="200" checksum="3189984280"/>
                </a:ext>
              </a:extLst>
            </a:pPr>
            <a:r>
              <a:rPr lang="zh-CN" spc="300" dirty="0">
                <a:solidFill>
                  <a:schemeClr val="tx1"/>
                </a:solidFill>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五子棋游戏作为经典的零和博弈模型，博弈的每一方都假设对方的所有策略 的根本目的是使自己最大程度地失利，并据此最优化自己的对策，那么，系统通 过一定的线性运算，可使得每一次博弈过程，都能够找到一个“最优解”，最终达到胜利。</a:t>
            </a:r>
            <a:endParaRPr lang="zh-CN" spc="300" dirty="0">
              <a:solidFill>
                <a:schemeClr val="tx1"/>
              </a:solidFill>
              <a:latin typeface="楷体" panose="02010609060101010101" charset="-122"/>
              <a:ea typeface="楷体" panose="02010609060101010101" charset="-122"/>
              <a:cs typeface="楷体" panose="02010609060101010101" charset="-122"/>
            </a:endParaRPr>
          </a:p>
          <a:p>
            <a:pPr indent="533400" fontAlgn="auto">
              <a:lnSpc>
                <a:spcPct val="150000"/>
              </a:lnSpc>
              <a:extLst>
                <a:ext uri="{35155182-B16C-46BC-9424-99874614C6A1}">
                  <wpsdc:indentchars xmlns:wpsdc="http://www.wps.cn/officeDocument/2017/drawingmlCustomData" val="200" checksum="3189984280"/>
                </a:ext>
              </a:extLst>
            </a:pPr>
            <a:endParaRPr lang="zh-CN" altLang="en-US" spc="300" dirty="0">
              <a:solidFill>
                <a:schemeClr val="tx1"/>
              </a:solidFill>
              <a:latin typeface="楷体" panose="02010609060101010101" charset="-122"/>
              <a:ea typeface="楷体" panose="02010609060101010101" charset="-122"/>
              <a:cs typeface="楷体" panose="02010609060101010101" charset="-122"/>
            </a:endParaRPr>
          </a:p>
        </p:txBody>
      </p:sp>
      <p:sp>
        <p:nvSpPr>
          <p:cNvPr id="99" name="矩形 98"/>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0" name="组合 99"/>
          <p:cNvGrpSpPr/>
          <p:nvPr/>
        </p:nvGrpSpPr>
        <p:grpSpPr>
          <a:xfrm rot="0">
            <a:off x="442595" y="278130"/>
            <a:ext cx="2511425" cy="1257935"/>
            <a:chOff x="0" y="112403"/>
            <a:chExt cx="2511219" cy="1258018"/>
          </a:xfrm>
        </p:grpSpPr>
        <p:sp>
          <p:nvSpPr>
            <p:cNvPr id="101" name="文本框 100"/>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02" name="文本框 101"/>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103" name="组合 102"/>
          <p:cNvGrpSpPr/>
          <p:nvPr/>
        </p:nvGrpSpPr>
        <p:grpSpPr>
          <a:xfrm rot="0">
            <a:off x="631190" y="1992630"/>
            <a:ext cx="2066925" cy="523240"/>
            <a:chOff x="631246" y="1992816"/>
            <a:chExt cx="2067146" cy="523220"/>
          </a:xfrm>
        </p:grpSpPr>
        <p:sp>
          <p:nvSpPr>
            <p:cNvPr id="104" name="文本框 103"/>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05" name="矩形 10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6" name="组合 105"/>
          <p:cNvGrpSpPr/>
          <p:nvPr/>
        </p:nvGrpSpPr>
        <p:grpSpPr>
          <a:xfrm rot="0">
            <a:off x="631190" y="2702560"/>
            <a:ext cx="2066925" cy="521970"/>
            <a:chOff x="631246" y="2702877"/>
            <a:chExt cx="2067145" cy="521970"/>
          </a:xfrm>
        </p:grpSpPr>
        <p:sp>
          <p:nvSpPr>
            <p:cNvPr id="107" name="文本框 106"/>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08" name="矩形 107"/>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12" name="组合 111"/>
          <p:cNvGrpSpPr/>
          <p:nvPr/>
        </p:nvGrpSpPr>
        <p:grpSpPr>
          <a:xfrm rot="0">
            <a:off x="631190" y="4133215"/>
            <a:ext cx="2066925" cy="521970"/>
            <a:chOff x="631246" y="4122999"/>
            <a:chExt cx="2067145" cy="521970"/>
          </a:xfrm>
        </p:grpSpPr>
        <p:sp>
          <p:nvSpPr>
            <p:cNvPr id="113" name="文本框 11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4" name="矩形 113"/>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15" name="组合 114"/>
          <p:cNvGrpSpPr/>
          <p:nvPr/>
        </p:nvGrpSpPr>
        <p:grpSpPr>
          <a:xfrm rot="0">
            <a:off x="631190" y="3385185"/>
            <a:ext cx="2066925" cy="521970"/>
            <a:chOff x="631246" y="4122999"/>
            <a:chExt cx="2067145" cy="521970"/>
          </a:xfrm>
        </p:grpSpPr>
        <p:sp>
          <p:nvSpPr>
            <p:cNvPr id="116" name="文本框 115"/>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7" name="矩形 11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altLang="en-US" sz="3200" b="1" dirty="0">
                <a:solidFill>
                  <a:srgbClr val="0071C1"/>
                </a:solidFill>
                <a:latin typeface="微软雅黑" panose="020B0503020204020204" charset="-122"/>
                <a:ea typeface="微软雅黑" panose="020B0503020204020204" charset="-122"/>
              </a:rPr>
              <a:t>整体思路的简单介绍</a:t>
            </a:r>
            <a:r>
              <a:rPr lang="en-US" altLang="zh-CN" sz="3200" b="1" dirty="0">
                <a:solidFill>
                  <a:srgbClr val="0071C1"/>
                </a:solidFill>
                <a:latin typeface="微软雅黑" panose="020B0503020204020204" charset="-122"/>
                <a:ea typeface="微软雅黑" panose="020B0503020204020204" charset="-122"/>
              </a:rPr>
              <a:t>--2</a:t>
            </a:r>
            <a:endParaRPr lang="en-US" altLang="zh-CN" sz="3200" b="1" dirty="0">
              <a:solidFill>
                <a:srgbClr val="0071C1"/>
              </a:solidFill>
              <a:latin typeface="微软雅黑" panose="020B0503020204020204" charset="-122"/>
              <a:ea typeface="微软雅黑" panose="020B0503020204020204" charset="-122"/>
            </a:endParaRPr>
          </a:p>
        </p:txBody>
      </p:sp>
      <p:sp>
        <p:nvSpPr>
          <p:cNvPr id="2" name="文本框 1"/>
          <p:cNvSpPr txBox="1"/>
          <p:nvPr/>
        </p:nvSpPr>
        <p:spPr>
          <a:xfrm>
            <a:off x="4794885" y="2146300"/>
            <a:ext cx="6101715" cy="2584450"/>
          </a:xfrm>
          <a:prstGeom prst="rect">
            <a:avLst/>
          </a:prstGeom>
          <a:noFill/>
        </p:spPr>
        <p:txBody>
          <a:bodyPr wrap="square" rtlCol="0">
            <a:spAutoFit/>
          </a:bodyPr>
          <a:p>
            <a:pPr indent="533400" fontAlgn="auto">
              <a:lnSpc>
                <a:spcPct val="150000"/>
              </a:lnSpc>
              <a:extLst>
                <a:ext uri="{35155182-B16C-46BC-9424-99874614C6A1}">
                  <wpsdc:indentchars xmlns:wpsdc="http://www.wps.cn/officeDocument/2017/drawingmlCustomData" val="200" checksum="3189984280"/>
                </a:ext>
              </a:extLst>
            </a:pPr>
            <a:r>
              <a:rPr lang="zh-CN" spc="300" dirty="0">
                <a:latin typeface="楷体" panose="02010609060101010101" charset="-122"/>
                <a:ea typeface="楷体" panose="02010609060101010101" charset="-122"/>
                <a:cs typeface="楷体" panose="02010609060101010101" charset="-122"/>
                <a:sym typeface="+mn-ea"/>
              </a:rPr>
              <a:t>由于 C 语言的代码运行速度几乎与汇编代码等同，所以为了运行速度，使用 C 来编写程序。为了方便的创建和绘制游戏窗口，使用了EasyX Graphics Library。</a:t>
            </a:r>
            <a:endParaRPr lang="zh-CN" spc="300" dirty="0">
              <a:latin typeface="楷体" panose="02010609060101010101" charset="-122"/>
              <a:ea typeface="楷体" panose="02010609060101010101" charset="-122"/>
              <a:cs typeface="楷体" panose="02010609060101010101" charset="-122"/>
              <a:sym typeface="+mn-ea"/>
            </a:endParaRPr>
          </a:p>
          <a:p>
            <a:pPr indent="533400" fontAlgn="auto">
              <a:lnSpc>
                <a:spcPct val="150000"/>
              </a:lnSpc>
              <a:extLst>
                <a:ext uri="{35155182-B16C-46BC-9424-99874614C6A1}">
                  <wpsdc:indentchars xmlns:wpsdc="http://www.wps.cn/officeDocument/2017/drawingmlCustomData" val="200" checksum="3189984280"/>
                </a:ext>
              </a:extLst>
            </a:pPr>
            <a:r>
              <a:rPr lang="zh-CN" spc="300" dirty="0">
                <a:solidFill>
                  <a:schemeClr val="tx1"/>
                </a:solidFill>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563C1"/>
                      <wpsdc:folHlinkClr xmlns:wpsdc="http://www.wps.cn/officeDocument/2017/drawingmlCustomData" val="954F72"/>
                      <wpsdc:hlinkUnderline xmlns:wpsdc="http://www.wps.cn/officeDocument/2017/drawingmlCustomData" val="1"/>
                    </a:ext>
                  </a:extLst>
                </a:hlinkClick>
              </a:rPr>
              <a:t>EasyX Graphics Library</a:t>
            </a:r>
            <a:r>
              <a:rPr lang="en-US" altLang="zh-CN" spc="300" dirty="0">
                <a:solidFill>
                  <a:schemeClr val="tx1"/>
                </a:solidFill>
                <a:latin typeface="楷体" panose="02010609060101010101" charset="-122"/>
                <a:ea typeface="楷体" panose="02010609060101010101" charset="-122"/>
                <a:cs typeface="楷体" panose="02010609060101010101" charset="-122"/>
              </a:rPr>
              <a:t> </a:t>
            </a:r>
            <a:r>
              <a:rPr lang="zh-CN" altLang="en-US" spc="300" dirty="0">
                <a:solidFill>
                  <a:schemeClr val="tx1"/>
                </a:solidFill>
                <a:latin typeface="楷体" panose="02010609060101010101" charset="-122"/>
                <a:ea typeface="楷体" panose="02010609060101010101" charset="-122"/>
                <a:cs typeface="楷体" panose="02010609060101010101" charset="-122"/>
              </a:rPr>
              <a:t>是</a:t>
            </a:r>
            <a:r>
              <a:rPr lang="zh-CN" spc="300" dirty="0">
                <a:solidFill>
                  <a:schemeClr val="tx1"/>
                </a:solidFill>
                <a:latin typeface="楷体" panose="02010609060101010101" charset="-122"/>
                <a:ea typeface="楷体" panose="02010609060101010101" charset="-122"/>
                <a:cs typeface="楷体" panose="02010609060101010101" charset="-122"/>
              </a:rPr>
              <a:t>C++ 的免费绘图库。</a:t>
            </a:r>
            <a:endParaRPr lang="zh-CN" spc="300" dirty="0">
              <a:solidFill>
                <a:schemeClr val="tx1"/>
              </a:solidFill>
              <a:latin typeface="楷体" panose="02010609060101010101" charset="-122"/>
              <a:ea typeface="楷体" panose="02010609060101010101" charset="-122"/>
              <a:cs typeface="楷体" panose="02010609060101010101" charset="-122"/>
            </a:endParaRPr>
          </a:p>
        </p:txBody>
      </p:sp>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09085"/>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8518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1" name="组合 20"/>
          <p:cNvGrpSpPr/>
          <p:nvPr/>
        </p:nvGrpSpPr>
        <p:grpSpPr>
          <a:xfrm rot="0">
            <a:off x="631190" y="4832985"/>
            <a:ext cx="2066925" cy="521970"/>
            <a:chOff x="631246" y="4833059"/>
            <a:chExt cx="2067145" cy="521970"/>
          </a:xfrm>
        </p:grpSpPr>
        <p:sp>
          <p:nvSpPr>
            <p:cNvPr id="22" name="文本框 21"/>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3" name="矩形 22"/>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21"/>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8028138" y="2337895"/>
            <a:ext cx="3891248" cy="2030095"/>
          </a:xfrm>
          <a:prstGeom prst="rect">
            <a:avLst/>
          </a:prstGeom>
          <a:noFill/>
        </p:spPr>
        <p:txBody>
          <a:bodyPr wrap="square" rtlCol="0">
            <a:spAutoFit/>
          </a:bodyPr>
          <a:lstStyle/>
          <a:p>
            <a:r>
              <a:rPr lang="zh-CN" altLang="en-US" spc="300" dirty="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EasyX 是针对 C++ 的图形库，可以帮助 C/C++ 初学者快速上手图形和游戏编程。</a:t>
            </a:r>
            <a:endParaRPr lang="zh-CN" altLang="en-US" spc="300" dirty="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r>
              <a:rPr lang="en-US" altLang="zh-CN" spc="300" dirty="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windows</a:t>
            </a:r>
            <a:r>
              <a:rPr lang="zh-CN" altLang="en-US" spc="300" dirty="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编程虽然也能做到，但是过于复杂。对于</a:t>
            </a:r>
            <a:r>
              <a:rPr lang="zh-CN" altLang="en-US" spc="300" dirty="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初学者来讲，EasyX更加简单快捷。</a:t>
            </a:r>
            <a:endParaRPr lang="zh-CN" altLang="en-US" spc="300" dirty="0"/>
          </a:p>
          <a:p>
            <a:endParaRPr lang="zh-CN" altLang="en-US" spc="300" dirty="0"/>
          </a:p>
        </p:txBody>
      </p:sp>
      <p:cxnSp>
        <p:nvCxnSpPr>
          <p:cNvPr id="26" name="直接连接符 25"/>
          <p:cNvCxnSpPr/>
          <p:nvPr/>
        </p:nvCxnSpPr>
        <p:spPr>
          <a:xfrm>
            <a:off x="7941059" y="2014330"/>
            <a:ext cx="0" cy="2944884"/>
          </a:xfrm>
          <a:prstGeom prst="line">
            <a:avLst/>
          </a:prstGeom>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2"/>
          <a:stretch>
            <a:fillRect/>
          </a:stretch>
        </p:blipFill>
        <p:spPr>
          <a:xfrm>
            <a:off x="3511550" y="1908175"/>
            <a:ext cx="4148455" cy="3041015"/>
          </a:xfrm>
          <a:prstGeom prst="rect">
            <a:avLst/>
          </a:prstGeom>
        </p:spPr>
      </p:pic>
      <p:sp>
        <p:nvSpPr>
          <p:cNvPr id="2" name="矩形 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 name="组合 2"/>
          <p:cNvGrpSpPr/>
          <p:nvPr/>
        </p:nvGrpSpPr>
        <p:grpSpPr>
          <a:xfrm rot="0">
            <a:off x="442595" y="278130"/>
            <a:ext cx="2511425" cy="1257935"/>
            <a:chOff x="0" y="112403"/>
            <a:chExt cx="2511219" cy="1258018"/>
          </a:xfrm>
        </p:grpSpPr>
        <p:sp>
          <p:nvSpPr>
            <p:cNvPr id="20" name="文本框 19"/>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22" name="文本框 21"/>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3" name="组合 22"/>
          <p:cNvGrpSpPr/>
          <p:nvPr/>
        </p:nvGrpSpPr>
        <p:grpSpPr>
          <a:xfrm rot="0">
            <a:off x="631190" y="1992630"/>
            <a:ext cx="2066925" cy="523240"/>
            <a:chOff x="631246" y="1992816"/>
            <a:chExt cx="2067146" cy="523220"/>
          </a:xfrm>
        </p:grpSpPr>
        <p:sp>
          <p:nvSpPr>
            <p:cNvPr id="25" name="文本框 24"/>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7" name="矩形 26"/>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9" name="组合 28"/>
          <p:cNvGrpSpPr/>
          <p:nvPr/>
        </p:nvGrpSpPr>
        <p:grpSpPr>
          <a:xfrm rot="0">
            <a:off x="631190" y="2702560"/>
            <a:ext cx="2066925" cy="521970"/>
            <a:chOff x="631246" y="2702877"/>
            <a:chExt cx="2067145" cy="521970"/>
          </a:xfrm>
        </p:grpSpPr>
        <p:sp>
          <p:nvSpPr>
            <p:cNvPr id="30" name="文本框 29"/>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1" name="矩形 30"/>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4133215"/>
            <a:ext cx="2066925" cy="521970"/>
            <a:chOff x="631246" y="4122999"/>
            <a:chExt cx="2067145" cy="521970"/>
          </a:xfrm>
        </p:grpSpPr>
        <p:sp>
          <p:nvSpPr>
            <p:cNvPr id="36" name="文本框 35"/>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3385185"/>
            <a:ext cx="2066925" cy="521970"/>
            <a:chOff x="631246" y="4122999"/>
            <a:chExt cx="2067145" cy="521970"/>
          </a:xfrm>
        </p:grpSpPr>
        <p:sp>
          <p:nvSpPr>
            <p:cNvPr id="39" name="文本框 3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altLang="en-US" sz="3200" b="1" dirty="0">
                <a:solidFill>
                  <a:srgbClr val="0071C1"/>
                </a:solidFill>
                <a:latin typeface="微软雅黑" panose="020B0503020204020204" charset="-122"/>
                <a:ea typeface="微软雅黑" panose="020B0503020204020204" charset="-122"/>
              </a:rPr>
              <a:t>整体思路的简单介绍</a:t>
            </a:r>
            <a:r>
              <a:rPr lang="en-US" altLang="zh-CN" sz="3200" b="1" dirty="0">
                <a:solidFill>
                  <a:srgbClr val="0071C1"/>
                </a:solidFill>
                <a:latin typeface="微软雅黑" panose="020B0503020204020204" charset="-122"/>
                <a:ea typeface="微软雅黑" panose="020B0503020204020204" charset="-122"/>
              </a:rPr>
              <a:t>--3</a:t>
            </a:r>
            <a:endParaRPr lang="en-US" altLang="zh-CN" sz="3200" b="1" dirty="0">
              <a:solidFill>
                <a:srgbClr val="0071C1"/>
              </a:solidFill>
              <a:latin typeface="微软雅黑" panose="020B0503020204020204" charset="-122"/>
              <a:ea typeface="微软雅黑" panose="020B0503020204020204" charset="-122"/>
            </a:endParaRPr>
          </a:p>
        </p:txBody>
      </p:sp>
      <p:sp>
        <p:nvSpPr>
          <p:cNvPr id="2" name="文本框 1"/>
          <p:cNvSpPr txBox="1"/>
          <p:nvPr/>
        </p:nvSpPr>
        <p:spPr>
          <a:xfrm>
            <a:off x="3528060" y="2146300"/>
            <a:ext cx="8423275" cy="3415030"/>
          </a:xfrm>
          <a:prstGeom prst="rect">
            <a:avLst/>
          </a:prstGeom>
          <a:noFill/>
        </p:spPr>
        <p:txBody>
          <a:bodyPr wrap="square" rtlCol="0">
            <a:spAutoFit/>
          </a:bodyPr>
          <a:p>
            <a:pPr indent="533400" fontAlgn="auto">
              <a:lnSpc>
                <a:spcPct val="150000"/>
              </a:lnSpc>
              <a:extLst>
                <a:ext uri="{35155182-B16C-46BC-9424-99874614C6A1}">
                  <wpsdc:indentchars xmlns:wpsdc="http://www.wps.cn/officeDocument/2017/drawingmlCustomData" val="200" checksum="3189984280"/>
                </a:ext>
              </a:extLst>
            </a:pPr>
            <a:r>
              <a:rPr lang="zh-CN" spc="300" dirty="0">
                <a:latin typeface="楷体" panose="02010609060101010101" charset="-122"/>
                <a:ea typeface="楷体" panose="02010609060101010101" charset="-122"/>
                <a:cs typeface="楷体" panose="02010609060101010101" charset="-122"/>
                <a:sym typeface="+mn-ea"/>
              </a:rPr>
              <a:t>在游戏过程中，系统使用全局变量num来记录步数，以此来判断轮到哪一方落子。用自己创建的coordinate类型来记录每一个位置的信息。使用五元组作为基础最基础的价值计算元素。使用value_one（）函数来评估单个点位的五元组价值之和。使用value_whole（）函数评价当下整个棋局的优劣。在不进行深度搜索时，系统通过比较每个空余位置的点位估价，寻找其最大值（当下最优解）来确定落子位置。在进行深度搜索时，则会依次遍历估价最大五个位置，模拟交替落子，并计算最后的棋局价值，然后选择其最优解。</a:t>
            </a:r>
            <a:endParaRPr lang="zh-CN" spc="300" dirty="0">
              <a:latin typeface="楷体" panose="02010609060101010101" charset="-122"/>
              <a:ea typeface="楷体" panose="02010609060101010101" charset="-122"/>
              <a:cs typeface="楷体" panose="02010609060101010101" charset="-122"/>
              <a:sym typeface="+mn-ea"/>
            </a:endParaRPr>
          </a:p>
        </p:txBody>
      </p:sp>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8518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altLang="en-US" sz="3200" b="1" dirty="0">
                <a:solidFill>
                  <a:srgbClr val="0071C1"/>
                </a:solidFill>
                <a:latin typeface="微软雅黑" panose="020B0503020204020204" charset="-122"/>
                <a:ea typeface="微软雅黑" panose="020B0503020204020204" charset="-122"/>
              </a:rPr>
              <a:t>整体思路的简单介绍</a:t>
            </a:r>
            <a:r>
              <a:rPr lang="en-US" altLang="zh-CN" sz="3200" b="1" dirty="0">
                <a:solidFill>
                  <a:srgbClr val="0071C1"/>
                </a:solidFill>
                <a:latin typeface="微软雅黑" panose="020B0503020204020204" charset="-122"/>
                <a:ea typeface="微软雅黑" panose="020B0503020204020204" charset="-122"/>
              </a:rPr>
              <a:t>--4</a:t>
            </a:r>
            <a:endParaRPr lang="en-US" altLang="zh-CN" sz="3200" b="1" dirty="0">
              <a:solidFill>
                <a:srgbClr val="0071C1"/>
              </a:solidFill>
              <a:latin typeface="微软雅黑" panose="020B0503020204020204" charset="-122"/>
              <a:ea typeface="微软雅黑" panose="020B0503020204020204" charset="-122"/>
            </a:endParaRPr>
          </a:p>
        </p:txBody>
      </p:sp>
      <p:sp>
        <p:nvSpPr>
          <p:cNvPr id="3" name="文本框 2"/>
          <p:cNvSpPr txBox="1"/>
          <p:nvPr/>
        </p:nvSpPr>
        <p:spPr>
          <a:xfrm>
            <a:off x="6318885" y="2515870"/>
            <a:ext cx="3053715" cy="2676525"/>
          </a:xfrm>
          <a:prstGeom prst="rect">
            <a:avLst/>
          </a:prstGeom>
          <a:noFill/>
        </p:spPr>
        <p:txBody>
          <a:bodyPr wrap="none" rtlCol="0">
            <a:spAutoFit/>
          </a:bodyPr>
          <a:p>
            <a:pPr algn="l"/>
            <a:r>
              <a:rPr 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struct coordinate{</a:t>
            </a:r>
            <a:endParaRPr lang="zh-CN" sz="2400" spc="300" dirty="0">
              <a:solidFill>
                <a:srgbClr val="FF0000"/>
              </a:solidFill>
              <a:latin typeface="Times New Roman" panose="02020603050405020304" charset="0"/>
              <a:ea typeface="微软雅黑" panose="020B0503020204020204" charset="-122"/>
              <a:cs typeface="Times New Roman" panose="02020603050405020304" charset="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pPr lvl="0" algn="l"/>
            <a:r>
              <a:rPr lang="en-US" alt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t>
            </a:r>
            <a:r>
              <a:rPr 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int x; </a:t>
            </a:r>
            <a:endParaRPr lang="zh-CN" sz="2400" spc="300" dirty="0">
              <a:solidFill>
                <a:srgbClr val="FF0000"/>
              </a:solidFill>
              <a:latin typeface="Times New Roman" panose="02020603050405020304" charset="0"/>
              <a:ea typeface="微软雅黑" panose="020B0503020204020204" charset="-122"/>
              <a:cs typeface="Times New Roman" panose="02020603050405020304" charset="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pPr lvl="0" algn="l"/>
            <a:r>
              <a:rPr lang="en-US" alt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t>
            </a:r>
            <a:r>
              <a:rPr 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int y; </a:t>
            </a:r>
            <a:endParaRPr lang="zh-CN" sz="2400" spc="300" dirty="0">
              <a:solidFill>
                <a:srgbClr val="FF0000"/>
              </a:solidFill>
              <a:latin typeface="Times New Roman" panose="02020603050405020304" charset="0"/>
              <a:ea typeface="微软雅黑" panose="020B0503020204020204" charset="-122"/>
              <a:cs typeface="Times New Roman" panose="02020603050405020304" charset="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pPr lvl="0" algn="l"/>
            <a:r>
              <a:rPr lang="en-US" alt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t>
            </a:r>
            <a:r>
              <a:rPr 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int rt;</a:t>
            </a:r>
            <a:endParaRPr lang="zh-CN" sz="2400" spc="300" dirty="0">
              <a:solidFill>
                <a:srgbClr val="FF0000"/>
              </a:solidFill>
              <a:latin typeface="Times New Roman" panose="02020603050405020304" charset="0"/>
              <a:ea typeface="微软雅黑" panose="020B0503020204020204" charset="-122"/>
              <a:cs typeface="Times New Roman" panose="02020603050405020304" charset="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pPr lvl="0" algn="l"/>
            <a:r>
              <a:rPr lang="en-US" alt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t>
            </a:r>
            <a:r>
              <a:rPr 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int score; </a:t>
            </a:r>
            <a:endParaRPr lang="zh-CN" sz="2400" spc="300" dirty="0">
              <a:solidFill>
                <a:srgbClr val="FF0000"/>
              </a:solidFill>
              <a:latin typeface="Times New Roman" panose="02020603050405020304" charset="0"/>
              <a:ea typeface="微软雅黑" panose="020B0503020204020204" charset="-122"/>
              <a:cs typeface="Times New Roman" panose="02020603050405020304" charset="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pPr algn="l"/>
            <a:r>
              <a:rPr lang="zh-CN" sz="2400" spc="300" dirty="0">
                <a:solidFill>
                  <a:srgbClr val="FF0000"/>
                </a:solidFill>
                <a:latin typeface="Times New Roman" panose="02020603050405020304" charset="0"/>
                <a:ea typeface="微软雅黑" panose="020B0503020204020204" charset="-122"/>
                <a:cs typeface="Times New Roman" panose="02020603050405020304" charset="0"/>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a:t>
            </a:r>
            <a:endParaRPr sz="2400" spc="300" dirty="0">
              <a:solidFill>
                <a:srgbClr val="FF0000"/>
              </a:solidFill>
              <a:latin typeface="Times New Roman" panose="02020603050405020304" charset="0"/>
              <a:ea typeface="微软雅黑" panose="020B0503020204020204" charset="-122"/>
              <a:cs typeface="Times New Roman" panose="02020603050405020304" charset="0"/>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endParaRPr lang="zh-CN" altLang="en-US" sz="2400" spc="300" dirty="0">
              <a:solidFill>
                <a:srgbClr val="FF0000"/>
              </a:solidFill>
              <a:latin typeface="Times New Roman" panose="02020603050405020304" charset="0"/>
              <a:ea typeface="微软雅黑" panose="020B0503020204020204" charset="-122"/>
              <a:cs typeface="Times New Roman" panose="02020603050405020304" charset="0"/>
            </a:endParaRPr>
          </a:p>
        </p:txBody>
      </p:sp>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 name="组合 1"/>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8518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4243705" y="95885"/>
            <a:ext cx="6667500" cy="6667500"/>
          </a:xfrm>
          <a:prstGeom prst="rect">
            <a:avLst/>
          </a:prstGeom>
        </p:spPr>
      </p:pic>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2" name="文本框 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2" name="矩形 11"/>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3" name="组合 12"/>
          <p:cNvGrpSpPr/>
          <p:nvPr/>
        </p:nvGrpSpPr>
        <p:grpSpPr>
          <a:xfrm rot="0">
            <a:off x="631190" y="3385185"/>
            <a:ext cx="2066925" cy="521970"/>
            <a:chOff x="631246" y="4122999"/>
            <a:chExt cx="2067145" cy="521970"/>
          </a:xfrm>
        </p:grpSpPr>
        <p:sp>
          <p:nvSpPr>
            <p:cNvPr id="17" name="文本框 1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4212590" y="95885"/>
            <a:ext cx="6667500" cy="6667500"/>
          </a:xfrm>
          <a:prstGeom prst="rect">
            <a:avLst/>
          </a:prstGeom>
        </p:spPr>
      </p:pic>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4" name="文本框 3"/>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2" name="矩形 11"/>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3" name="组合 12"/>
          <p:cNvGrpSpPr/>
          <p:nvPr/>
        </p:nvGrpSpPr>
        <p:grpSpPr>
          <a:xfrm rot="0">
            <a:off x="631190" y="3385185"/>
            <a:ext cx="2066925" cy="521970"/>
            <a:chOff x="631246" y="4122999"/>
            <a:chExt cx="2067145" cy="521970"/>
          </a:xfrm>
        </p:grpSpPr>
        <p:sp>
          <p:nvSpPr>
            <p:cNvPr id="17" name="文本框 1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4081145" y="95250"/>
            <a:ext cx="6667500" cy="6667500"/>
          </a:xfrm>
          <a:prstGeom prst="rect">
            <a:avLst/>
          </a:prstGeom>
        </p:spPr>
      </p:pic>
      <p:sp>
        <p:nvSpPr>
          <p:cNvPr id="10" name="矩形 9"/>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 name="组合 10"/>
          <p:cNvGrpSpPr/>
          <p:nvPr/>
        </p:nvGrpSpPr>
        <p:grpSpPr>
          <a:xfrm rot="0">
            <a:off x="442595" y="278130"/>
            <a:ext cx="2511425" cy="1257935"/>
            <a:chOff x="0" y="112403"/>
            <a:chExt cx="2511219" cy="1258018"/>
          </a:xfrm>
        </p:grpSpPr>
        <p:sp>
          <p:nvSpPr>
            <p:cNvPr id="12" name="文本框 11"/>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3" name="文本框 12"/>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14" name="组合 13"/>
          <p:cNvGrpSpPr/>
          <p:nvPr/>
        </p:nvGrpSpPr>
        <p:grpSpPr>
          <a:xfrm rot="0">
            <a:off x="631190" y="1992630"/>
            <a:ext cx="2066925" cy="523240"/>
            <a:chOff x="631246" y="1992816"/>
            <a:chExt cx="2067146" cy="523220"/>
          </a:xfrm>
        </p:grpSpPr>
        <p:sp>
          <p:nvSpPr>
            <p:cNvPr id="15" name="文本框 14"/>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2702560"/>
            <a:ext cx="2066925" cy="521970"/>
            <a:chOff x="631246" y="2702877"/>
            <a:chExt cx="2067145" cy="521970"/>
          </a:xfrm>
        </p:grpSpPr>
        <p:sp>
          <p:nvSpPr>
            <p:cNvPr id="18" name="文本框 17"/>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9" name="矩形 18"/>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22" name="文本框 2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3" name="矩形 2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4" name="组合 23"/>
          <p:cNvGrpSpPr/>
          <p:nvPr/>
        </p:nvGrpSpPr>
        <p:grpSpPr>
          <a:xfrm rot="0">
            <a:off x="631190" y="3385185"/>
            <a:ext cx="2066925" cy="521970"/>
            <a:chOff x="631246" y="4122999"/>
            <a:chExt cx="2067145" cy="521970"/>
          </a:xfrm>
        </p:grpSpPr>
        <p:sp>
          <p:nvSpPr>
            <p:cNvPr id="25" name="文本框 24"/>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7" name="矩形 4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4517390" y="95250"/>
            <a:ext cx="6667500" cy="6667500"/>
          </a:xfrm>
          <a:prstGeom prst="rect">
            <a:avLst/>
          </a:prstGeom>
        </p:spPr>
      </p:pic>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4" name="文本框 3"/>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2" name="矩形 11"/>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3" name="组合 12"/>
          <p:cNvGrpSpPr/>
          <p:nvPr/>
        </p:nvGrpSpPr>
        <p:grpSpPr>
          <a:xfrm rot="0">
            <a:off x="631190" y="3385185"/>
            <a:ext cx="2066925" cy="521970"/>
            <a:chOff x="631246" y="4122999"/>
            <a:chExt cx="2067145" cy="521970"/>
          </a:xfrm>
        </p:grpSpPr>
        <p:sp>
          <p:nvSpPr>
            <p:cNvPr id="17" name="文本框 1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14" name="文本框 13"/>
          <p:cNvSpPr txBox="1"/>
          <p:nvPr/>
        </p:nvSpPr>
        <p:spPr>
          <a:xfrm>
            <a:off x="886630" y="4833059"/>
            <a:ext cx="1811761" cy="52322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charset="-122"/>
                <a:ea typeface="微软雅黑" panose="020B0503020204020204" charset="-122"/>
              </a:rPr>
              <a:t>总结建议</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a:off x="7930899" y="1992740"/>
            <a:ext cx="0" cy="2944884"/>
          </a:xfrm>
          <a:prstGeom prst="line">
            <a:avLst/>
          </a:prstGeom>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0" name="组合 29"/>
          <p:cNvGrpSpPr/>
          <p:nvPr/>
        </p:nvGrpSpPr>
        <p:grpSpPr>
          <a:xfrm rot="0">
            <a:off x="442595" y="278130"/>
            <a:ext cx="2511425" cy="1257935"/>
            <a:chOff x="0" y="112403"/>
            <a:chExt cx="2511219" cy="1258018"/>
          </a:xfrm>
        </p:grpSpPr>
        <p:sp>
          <p:nvSpPr>
            <p:cNvPr id="31" name="文本框 30"/>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32" name="文本框 31"/>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6" name="组合 35"/>
          <p:cNvGrpSpPr/>
          <p:nvPr/>
        </p:nvGrpSpPr>
        <p:grpSpPr>
          <a:xfrm rot="0">
            <a:off x="631190" y="2702560"/>
            <a:ext cx="2066925" cy="521970"/>
            <a:chOff x="631246" y="2702877"/>
            <a:chExt cx="2067145" cy="521970"/>
          </a:xfrm>
        </p:grpSpPr>
        <p:sp>
          <p:nvSpPr>
            <p:cNvPr id="37" name="文本框 36"/>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8" name="矩形 37"/>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4832985"/>
            <a:ext cx="2066925" cy="521970"/>
            <a:chOff x="631246" y="4833059"/>
            <a:chExt cx="2067145" cy="521970"/>
          </a:xfrm>
        </p:grpSpPr>
        <p:sp>
          <p:nvSpPr>
            <p:cNvPr id="40" name="文本框 3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2" name="组合 41"/>
          <p:cNvGrpSpPr/>
          <p:nvPr/>
        </p:nvGrpSpPr>
        <p:grpSpPr>
          <a:xfrm rot="0">
            <a:off x="631190" y="4133215"/>
            <a:ext cx="2066925" cy="521970"/>
            <a:chOff x="631246" y="4122999"/>
            <a:chExt cx="2067145" cy="521970"/>
          </a:xfrm>
        </p:grpSpPr>
        <p:sp>
          <p:nvSpPr>
            <p:cNvPr id="43" name="文本框 4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4" name="矩形 43"/>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5" name="组合 44"/>
          <p:cNvGrpSpPr/>
          <p:nvPr/>
        </p:nvGrpSpPr>
        <p:grpSpPr>
          <a:xfrm rot="0">
            <a:off x="631190" y="3385185"/>
            <a:ext cx="2066925" cy="521970"/>
            <a:chOff x="631246" y="4122999"/>
            <a:chExt cx="2067145" cy="521970"/>
          </a:xfrm>
        </p:grpSpPr>
        <p:sp>
          <p:nvSpPr>
            <p:cNvPr id="46" name="文本框 45"/>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7" name="矩形 4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2" name="图片 1"/>
          <p:cNvPicPr>
            <a:picLocks noChangeAspect="1"/>
          </p:cNvPicPr>
          <p:nvPr/>
        </p:nvPicPr>
        <p:blipFill>
          <a:blip r:embed="rId2"/>
          <a:stretch>
            <a:fillRect/>
          </a:stretch>
        </p:blipFill>
        <p:spPr>
          <a:xfrm>
            <a:off x="3816350" y="1440180"/>
            <a:ext cx="3807460" cy="3763010"/>
          </a:xfrm>
          <a:prstGeom prst="rect">
            <a:avLst/>
          </a:prstGeom>
        </p:spPr>
      </p:pic>
      <p:sp>
        <p:nvSpPr>
          <p:cNvPr id="3" name="文本框 2"/>
          <p:cNvSpPr txBox="1"/>
          <p:nvPr/>
        </p:nvSpPr>
        <p:spPr>
          <a:xfrm>
            <a:off x="8349615" y="1850390"/>
            <a:ext cx="3422650" cy="3230245"/>
          </a:xfrm>
          <a:prstGeom prst="rect">
            <a:avLst/>
          </a:prstGeom>
          <a:noFill/>
        </p:spPr>
        <p:txBody>
          <a:bodyPr wrap="square" rtlCol="0">
            <a:spAutoFit/>
          </a:bodyPr>
          <a:p>
            <a:pPr indent="0" fontAlgn="auto">
              <a:lnSpc>
                <a:spcPct val="150000"/>
              </a:lnSpc>
            </a:pPr>
            <a:r>
              <a:rPr lang="zh-CN" altLang="en-US" sz="2400" b="1">
                <a:latin typeface="楷体" panose="02010609060101010101" charset="-122"/>
                <a:ea typeface="楷体" panose="02010609060101010101" charset="-122"/>
                <a:cs typeface="楷体" panose="02010609060101010101" charset="-122"/>
              </a:rPr>
              <a:t>规则介绍：</a:t>
            </a:r>
            <a:endParaRPr lang="zh-CN" altLang="en-US" sz="2400" b="1">
              <a:latin typeface="楷体" panose="02010609060101010101" charset="-122"/>
              <a:ea typeface="楷体" panose="02010609060101010101" charset="-122"/>
              <a:cs typeface="楷体" panose="02010609060101010101" charset="-122"/>
            </a:endParaRPr>
          </a:p>
          <a:p>
            <a:pPr indent="609600" fontAlgn="auto">
              <a:extLst>
                <a:ext uri="{35155182-B16C-46BC-9424-99874614C6A1}">
                  <wpsdc:indentchars xmlns:wpsdc="http://www.wps.cn/officeDocument/2017/drawingmlCustomData" val="200" checksum="4158780845"/>
                </a:ext>
              </a:extLst>
            </a:pPr>
            <a:r>
              <a:rPr lang="en-US" altLang="zh-CN" sz="2400">
                <a:latin typeface="楷体" panose="02010609060101010101" charset="-122"/>
                <a:ea typeface="楷体" panose="02010609060101010101" charset="-122"/>
                <a:cs typeface="楷体" panose="02010609060101010101" charset="-122"/>
              </a:rPr>
              <a:t>1</a:t>
            </a:r>
            <a:r>
              <a:rPr lang="zh-CN" altLang="en-US" sz="2400">
                <a:latin typeface="楷体" panose="02010609060101010101" charset="-122"/>
                <a:ea typeface="楷体" panose="02010609060101010101" charset="-122"/>
                <a:cs typeface="楷体" panose="02010609060101010101" charset="-122"/>
              </a:rPr>
              <a:t>、双方分别执黑白棋。</a:t>
            </a:r>
            <a:endParaRPr lang="zh-CN" altLang="en-US" sz="2400">
              <a:latin typeface="楷体" panose="02010609060101010101" charset="-122"/>
              <a:ea typeface="楷体" panose="02010609060101010101" charset="-122"/>
              <a:cs typeface="楷体" panose="02010609060101010101" charset="-122"/>
            </a:endParaRPr>
          </a:p>
          <a:p>
            <a:pPr indent="609600" fontAlgn="auto">
              <a:extLst>
                <a:ext uri="{35155182-B16C-46BC-9424-99874614C6A1}">
                  <wpsdc:indentchars xmlns:wpsdc="http://www.wps.cn/officeDocument/2017/drawingmlCustomData" val="200" checksum="4158780845"/>
                </a:ext>
              </a:extLst>
            </a:pPr>
            <a:r>
              <a:rPr lang="en-US" altLang="zh-CN" sz="2400">
                <a:latin typeface="楷体" panose="02010609060101010101" charset="-122"/>
                <a:ea typeface="楷体" panose="02010609060101010101" charset="-122"/>
                <a:cs typeface="楷体" panose="02010609060101010101" charset="-122"/>
              </a:rPr>
              <a:t>2</a:t>
            </a:r>
            <a:r>
              <a:rPr lang="zh-CN" altLang="en-US" sz="2400">
                <a:latin typeface="楷体" panose="02010609060101010101" charset="-122"/>
                <a:ea typeface="楷体" panose="02010609060101010101" charset="-122"/>
                <a:cs typeface="楷体" panose="02010609060101010101" charset="-122"/>
              </a:rPr>
              <a:t>、黑棋先手，双方轮流落子。</a:t>
            </a:r>
            <a:endParaRPr lang="zh-CN" altLang="en-US" sz="2400">
              <a:latin typeface="楷体" panose="02010609060101010101" charset="-122"/>
              <a:ea typeface="楷体" panose="02010609060101010101" charset="-122"/>
              <a:cs typeface="楷体" panose="02010609060101010101" charset="-122"/>
            </a:endParaRPr>
          </a:p>
          <a:p>
            <a:pPr indent="609600" fontAlgn="auto">
              <a:extLst>
                <a:ext uri="{35155182-B16C-46BC-9424-99874614C6A1}">
                  <wpsdc:indentchars xmlns:wpsdc="http://www.wps.cn/officeDocument/2017/drawingmlCustomData" val="200" checksum="4158780845"/>
                </a:ext>
              </a:extLst>
            </a:pPr>
            <a:r>
              <a:rPr lang="en-US" altLang="zh-CN" sz="2400">
                <a:latin typeface="楷体" panose="02010609060101010101" charset="-122"/>
                <a:ea typeface="楷体" panose="02010609060101010101" charset="-122"/>
                <a:cs typeface="楷体" panose="02010609060101010101" charset="-122"/>
              </a:rPr>
              <a:t>3</a:t>
            </a:r>
            <a:r>
              <a:rPr lang="zh-CN" altLang="en-US" sz="2400">
                <a:latin typeface="楷体" panose="02010609060101010101" charset="-122"/>
                <a:ea typeface="楷体" panose="02010609060101010101" charset="-122"/>
                <a:cs typeface="楷体" panose="02010609060101010101" charset="-122"/>
              </a:rPr>
              <a:t>、双方中任一方形成五子连珠时游戏结束。</a:t>
            </a:r>
            <a:endParaRPr lang="zh-CN" altLang="en-US" sz="2400">
              <a:latin typeface="楷体" panose="02010609060101010101" charset="-122"/>
              <a:ea typeface="楷体" panose="02010609060101010101" charset="-122"/>
              <a:cs typeface="楷体" panose="02010609060101010101" charset="-122"/>
            </a:endParaRPr>
          </a:p>
          <a:p>
            <a:pPr indent="609600" fontAlgn="auto">
              <a:extLst>
                <a:ext uri="{35155182-B16C-46BC-9424-99874614C6A1}">
                  <wpsdc:indentchars xmlns:wpsdc="http://www.wps.cn/officeDocument/2017/drawingmlCustomData" val="200" checksum="4158780845"/>
                </a:ext>
              </a:extLst>
            </a:pPr>
            <a:r>
              <a:rPr lang="en-US" altLang="zh-CN" sz="2400">
                <a:latin typeface="楷体" panose="02010609060101010101" charset="-122"/>
                <a:ea typeface="楷体" panose="02010609060101010101" charset="-122"/>
                <a:cs typeface="楷体" panose="02010609060101010101" charset="-122"/>
              </a:rPr>
              <a:t>4</a:t>
            </a:r>
            <a:r>
              <a:rPr lang="zh-CN" altLang="en-US" sz="2400">
                <a:latin typeface="楷体" panose="02010609060101010101" charset="-122"/>
                <a:ea typeface="楷体" panose="02010609060101010101" charset="-122"/>
                <a:cs typeface="楷体" panose="02010609060101010101" charset="-122"/>
              </a:rPr>
              <a:t>、无禁手。</a:t>
            </a:r>
            <a:endParaRPr lang="zh-CN" altLang="en-US" sz="2400">
              <a:latin typeface="楷体" panose="02010609060101010101" charset="-122"/>
              <a:ea typeface="楷体" panose="02010609060101010101" charset="-122"/>
              <a:cs typeface="楷体" panose="02010609060101010101" charset="-122"/>
            </a:endParaRPr>
          </a:p>
        </p:txBody>
      </p:sp>
      <p:grpSp>
        <p:nvGrpSpPr>
          <p:cNvPr id="5" name="组合 4"/>
          <p:cNvGrpSpPr/>
          <p:nvPr/>
        </p:nvGrpSpPr>
        <p:grpSpPr>
          <a:xfrm rot="0">
            <a:off x="631190" y="1992630"/>
            <a:ext cx="2066925" cy="523240"/>
            <a:chOff x="631246" y="1992816"/>
            <a:chExt cx="2067146" cy="523220"/>
          </a:xfrm>
        </p:grpSpPr>
        <p:sp>
          <p:nvSpPr>
            <p:cNvPr id="6" name="文本框 5"/>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7" name="矩形 6"/>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15104 -0.0025 " pathEditMode="relative" rAng="0" ptsTypes="">
                                      <p:cBhvr>
                                        <p:cTn id="6" dur="1000" fill="hold"/>
                                        <p:tgtEl>
                                          <p:spTgt spid="5"/>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rPr>
              <a:t>点位估价函数估价表</a:t>
            </a:r>
            <a:endParaRPr lang="zh-CN" sz="3200" b="1" dirty="0">
              <a:solidFill>
                <a:srgbClr val="0071C1"/>
              </a:solidFill>
              <a:latin typeface="微软雅黑" panose="020B0503020204020204" charset="-122"/>
              <a:ea typeface="微软雅黑" panose="020B0503020204020204" charset="-122"/>
            </a:endParaRPr>
          </a:p>
        </p:txBody>
      </p:sp>
      <p:pic>
        <p:nvPicPr>
          <p:cNvPr id="4" name="图片 3"/>
          <p:cNvPicPr>
            <a:picLocks noChangeAspect="1"/>
          </p:cNvPicPr>
          <p:nvPr/>
        </p:nvPicPr>
        <p:blipFill>
          <a:blip r:embed="rId1"/>
          <a:stretch>
            <a:fillRect/>
          </a:stretch>
        </p:blipFill>
        <p:spPr>
          <a:xfrm>
            <a:off x="4191635" y="2800985"/>
            <a:ext cx="7307580" cy="1683385"/>
          </a:xfrm>
          <a:prstGeom prst="rect">
            <a:avLst/>
          </a:prstGeom>
        </p:spPr>
      </p:pic>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8518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rPr>
              <a:t>棋局估价函数估价表</a:t>
            </a:r>
            <a:endParaRPr lang="zh-CN" sz="3200" b="1" dirty="0">
              <a:solidFill>
                <a:srgbClr val="0071C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1"/>
          <a:stretch>
            <a:fillRect/>
          </a:stretch>
        </p:blipFill>
        <p:spPr>
          <a:xfrm>
            <a:off x="3959225" y="2846705"/>
            <a:ext cx="7772400" cy="1910080"/>
          </a:xfrm>
          <a:prstGeom prst="rect">
            <a:avLst/>
          </a:prstGeom>
        </p:spPr>
      </p:pic>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8518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rPr>
              <a:t>点位估价函数的缺点</a:t>
            </a:r>
            <a:endParaRPr lang="zh-CN" sz="3200" b="1" dirty="0">
              <a:solidFill>
                <a:srgbClr val="0071C1"/>
              </a:solidFill>
              <a:latin typeface="微软雅黑" panose="020B0503020204020204" charset="-122"/>
              <a:ea typeface="微软雅黑" panose="020B0503020204020204" charset="-122"/>
            </a:endParaRPr>
          </a:p>
        </p:txBody>
      </p:sp>
      <p:sp>
        <p:nvSpPr>
          <p:cNvPr id="2" name="文本框 1"/>
          <p:cNvSpPr txBox="1"/>
          <p:nvPr/>
        </p:nvSpPr>
        <p:spPr>
          <a:xfrm>
            <a:off x="3928110" y="1992630"/>
            <a:ext cx="7835265" cy="1476375"/>
          </a:xfrm>
          <a:prstGeom prst="rect">
            <a:avLst/>
          </a:prstGeom>
          <a:noFill/>
        </p:spPr>
        <p:txBody>
          <a:bodyPr wrap="square" rtlCol="0">
            <a:spAutoFit/>
          </a:bodyPr>
          <a:p>
            <a:r>
              <a:rPr lang="en-US" altLang="zh-CN">
                <a:latin typeface="楷体" panose="02010609060101010101" charset="-122"/>
                <a:ea typeface="楷体" panose="02010609060101010101" charset="-122"/>
                <a:cs typeface="楷体" panose="02010609060101010101" charset="-122"/>
              </a:rPr>
              <a:t>    </a:t>
            </a:r>
            <a:r>
              <a:rPr lang="zh-CN" altLang="en-US">
                <a:latin typeface="楷体" panose="02010609060101010101" charset="-122"/>
                <a:ea typeface="楷体" panose="02010609060101010101" charset="-122"/>
                <a:cs typeface="楷体" panose="02010609060101010101" charset="-122"/>
              </a:rPr>
              <a:t>该函数最大的缺点就是</a:t>
            </a:r>
            <a:r>
              <a:rPr lang="zh-CN" altLang="en-US" b="1">
                <a:solidFill>
                  <a:srgbClr val="FF0000"/>
                </a:solidFill>
                <a:latin typeface="楷体" panose="02010609060101010101" charset="-122"/>
                <a:ea typeface="楷体" panose="02010609060101010101" charset="-122"/>
                <a:cs typeface="楷体" panose="02010609060101010101" charset="-122"/>
              </a:rPr>
              <a:t>评估表设置的不准确</a:t>
            </a:r>
            <a:r>
              <a:rPr lang="zh-CN" altLang="en-US">
                <a:latin typeface="楷体" panose="02010609060101010101" charset="-122"/>
                <a:ea typeface="楷体" panose="02010609060101010101" charset="-122"/>
                <a:cs typeface="楷体" panose="02010609060101010101" charset="-122"/>
              </a:rPr>
              <a:t>。</a:t>
            </a:r>
            <a:endParaRPr lang="zh-CN" altLang="en-US">
              <a:latin typeface="楷体" panose="02010609060101010101" charset="-122"/>
              <a:ea typeface="楷体" panose="02010609060101010101" charset="-122"/>
              <a:cs typeface="楷体" panose="02010609060101010101" charset="-122"/>
            </a:endParaRPr>
          </a:p>
          <a:p>
            <a:r>
              <a:rPr lang="zh-CN" altLang="en-US">
                <a:latin typeface="楷体" panose="02010609060101010101" charset="-122"/>
                <a:ea typeface="楷体" panose="02010609060101010101" charset="-122"/>
                <a:cs typeface="楷体" panose="02010609060101010101" charset="-122"/>
              </a:rPr>
              <a:t>为了胜利，系统应该满足在满足基础防御的基础上尽可能的发起进攻，也就是说：</a:t>
            </a:r>
            <a:endParaRPr lang="zh-CN" altLang="en-US">
              <a:latin typeface="楷体" panose="02010609060101010101" charset="-122"/>
              <a:ea typeface="楷体" panose="02010609060101010101" charset="-122"/>
              <a:cs typeface="楷体" panose="02010609060101010101" charset="-122"/>
            </a:endParaRPr>
          </a:p>
          <a:p>
            <a:r>
              <a:rPr lang="en-US" altLang="zh-CN" b="1">
                <a:latin typeface="楷体" panose="02010609060101010101" charset="-122"/>
                <a:ea typeface="楷体" panose="02010609060101010101" charset="-122"/>
                <a:cs typeface="楷体" panose="02010609060101010101" charset="-122"/>
              </a:rPr>
              <a:t>    </a:t>
            </a:r>
            <a:r>
              <a:rPr lang="zh-CN" altLang="en-US" b="1">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我方5连&gt;阻止对方5连&gt;我方4连&gt;阻止对方4连&gt;我方3连&gt;阻止对方3连。</a:t>
            </a:r>
            <a:endParaRPr lang="zh-CN" altLang="en-US" b="1">
              <a:latin typeface="楷体" panose="02010609060101010101" charset="-122"/>
              <a:ea typeface="楷体" panose="02010609060101010101" charset="-122"/>
              <a:cs typeface="楷体" panose="02010609060101010101" charset="-122"/>
            </a:endParaRPr>
          </a:p>
          <a:p>
            <a:r>
              <a:rPr lang="en-US" altLang="zh-CN" b="1">
                <a:latin typeface="楷体" panose="02010609060101010101" charset="-122"/>
                <a:ea typeface="楷体" panose="02010609060101010101" charset="-122"/>
                <a:cs typeface="楷体" panose="02010609060101010101" charset="-122"/>
              </a:rPr>
              <a:t>   </a:t>
            </a:r>
            <a:r>
              <a:rPr lang="en-US" altLang="zh-CN">
                <a:latin typeface="楷体" panose="02010609060101010101" charset="-122"/>
                <a:ea typeface="楷体" panose="02010609060101010101" charset="-122"/>
                <a:cs typeface="楷体" panose="02010609060101010101" charset="-122"/>
              </a:rPr>
              <a:t> </a:t>
            </a:r>
            <a:r>
              <a:rPr lang="zh-CN" altLang="en-US">
                <a:latin typeface="楷体" panose="02010609060101010101" charset="-122"/>
                <a:ea typeface="楷体" panose="02010609060101010101" charset="-122"/>
                <a:cs typeface="楷体" panose="02010609060101010101" charset="-122"/>
              </a:rPr>
              <a:t>将在不同位置的价值用字母表示，如下图：</a:t>
            </a:r>
            <a:endParaRPr lang="zh-CN" altLang="en-US">
              <a:latin typeface="楷体" panose="02010609060101010101" charset="-122"/>
              <a:ea typeface="楷体" panose="02010609060101010101" charset="-122"/>
              <a:cs typeface="楷体" panose="02010609060101010101" charset="-122"/>
            </a:endParaRPr>
          </a:p>
        </p:txBody>
      </p:sp>
      <p:graphicFrame>
        <p:nvGraphicFramePr>
          <p:cNvPr id="5" name="表格 4"/>
          <p:cNvGraphicFramePr/>
          <p:nvPr>
            <p:custDataLst>
              <p:tags r:id="rId2"/>
            </p:custDataLst>
          </p:nvPr>
        </p:nvGraphicFramePr>
        <p:xfrm>
          <a:off x="4267835" y="3616325"/>
          <a:ext cx="7155180" cy="2605405"/>
        </p:xfrm>
        <a:graphic>
          <a:graphicData uri="http://schemas.openxmlformats.org/drawingml/2006/table">
            <a:tbl>
              <a:tblPr firstRow="1" bandRow="1">
                <a:tableStyleId>{5C22544A-7EE6-4342-B048-85BDC9FD1C3A}</a:tableStyleId>
              </a:tblPr>
              <a:tblGrid>
                <a:gridCol w="2385060"/>
                <a:gridCol w="2385060"/>
                <a:gridCol w="2385060"/>
              </a:tblGrid>
              <a:tr h="640080">
                <a:tc>
                  <a:txBody>
                    <a:bodyPr/>
                    <a:p>
                      <a:pPr algn="ctr">
                        <a:buNone/>
                      </a:pPr>
                      <a:r>
                        <a:rPr lang="zh-CN" altLang="en-US" sz="1800">
                          <a:sym typeface="+mn-ea"/>
                        </a:rPr>
                        <a:t>五元组中已存在的棋子数</a:t>
                      </a:r>
                      <a:endParaRPr lang="zh-CN" altLang="en-US"/>
                    </a:p>
                  </a:txBody>
                  <a:tcPr/>
                </a:tc>
                <a:tc>
                  <a:txBody>
                    <a:bodyPr/>
                    <a:p>
                      <a:pPr algn="ctr">
                        <a:buNone/>
                      </a:pPr>
                      <a:r>
                        <a:rPr lang="zh-CN" altLang="en-US"/>
                        <a:t>棋子为我方的棋子</a:t>
                      </a:r>
                      <a:endParaRPr lang="zh-CN" altLang="en-US"/>
                    </a:p>
                  </a:txBody>
                  <a:tcPr/>
                </a:tc>
                <a:tc>
                  <a:txBody>
                    <a:bodyPr/>
                    <a:p>
                      <a:pPr algn="ctr">
                        <a:buNone/>
                      </a:pPr>
                      <a:r>
                        <a:rPr lang="zh-CN" altLang="en-US"/>
                        <a:t>棋子为对方的棋子</a:t>
                      </a:r>
                      <a:endParaRPr lang="zh-CN" altLang="en-US"/>
                    </a:p>
                  </a:txBody>
                  <a:tcPr/>
                </a:tc>
              </a:tr>
              <a:tr h="393065">
                <a:tc>
                  <a:txBody>
                    <a:bodyPr/>
                    <a:p>
                      <a:pPr algn="ctr">
                        <a:buNone/>
                      </a:pPr>
                      <a:r>
                        <a:rPr lang="en-US" altLang="zh-CN"/>
                        <a:t>0</a:t>
                      </a:r>
                      <a:endParaRPr lang="en-US" altLang="zh-CN"/>
                    </a:p>
                  </a:txBody>
                  <a:tcPr/>
                </a:tc>
                <a:tc>
                  <a:txBody>
                    <a:bodyPr/>
                    <a:p>
                      <a:pPr algn="ctr">
                        <a:buNone/>
                      </a:pPr>
                      <a:r>
                        <a:rPr lang="en-US" altLang="zh-CN"/>
                        <a:t>A</a:t>
                      </a:r>
                      <a:endParaRPr lang="en-US" altLang="zh-CN"/>
                    </a:p>
                  </a:txBody>
                  <a:tcPr/>
                </a:tc>
                <a:tc>
                  <a:txBody>
                    <a:bodyPr/>
                    <a:p>
                      <a:pPr algn="ctr">
                        <a:buNone/>
                      </a:pPr>
                      <a:r>
                        <a:rPr lang="en-US" altLang="zh-CN"/>
                        <a:t>a</a:t>
                      </a:r>
                      <a:endParaRPr lang="en-US" altLang="zh-CN"/>
                    </a:p>
                  </a:txBody>
                  <a:tcPr/>
                </a:tc>
              </a:tr>
              <a:tr h="393065">
                <a:tc>
                  <a:txBody>
                    <a:bodyPr/>
                    <a:p>
                      <a:pPr algn="ctr">
                        <a:buNone/>
                      </a:pPr>
                      <a:r>
                        <a:rPr lang="en-US" altLang="zh-CN"/>
                        <a:t>1</a:t>
                      </a:r>
                      <a:endParaRPr lang="en-US" altLang="zh-CN"/>
                    </a:p>
                  </a:txBody>
                  <a:tcPr/>
                </a:tc>
                <a:tc>
                  <a:txBody>
                    <a:bodyPr/>
                    <a:p>
                      <a:pPr algn="ctr">
                        <a:buNone/>
                      </a:pPr>
                      <a:r>
                        <a:rPr lang="en-US" altLang="zh-CN"/>
                        <a:t>B</a:t>
                      </a:r>
                      <a:endParaRPr lang="en-US" altLang="zh-CN"/>
                    </a:p>
                  </a:txBody>
                  <a:tcPr/>
                </a:tc>
                <a:tc>
                  <a:txBody>
                    <a:bodyPr/>
                    <a:p>
                      <a:pPr algn="ctr">
                        <a:buNone/>
                      </a:pPr>
                      <a:r>
                        <a:rPr lang="en-US" altLang="zh-CN"/>
                        <a:t>b</a:t>
                      </a:r>
                      <a:endParaRPr lang="en-US" altLang="zh-CN"/>
                    </a:p>
                  </a:txBody>
                  <a:tcPr/>
                </a:tc>
              </a:tr>
              <a:tr h="393065">
                <a:tc>
                  <a:txBody>
                    <a:bodyPr/>
                    <a:p>
                      <a:pPr algn="ctr">
                        <a:buNone/>
                      </a:pPr>
                      <a:r>
                        <a:rPr lang="en-US" altLang="zh-CN"/>
                        <a:t>2</a:t>
                      </a:r>
                      <a:endParaRPr lang="en-US" altLang="zh-CN"/>
                    </a:p>
                  </a:txBody>
                  <a:tcPr/>
                </a:tc>
                <a:tc>
                  <a:txBody>
                    <a:bodyPr/>
                    <a:p>
                      <a:pPr algn="ctr">
                        <a:buNone/>
                      </a:pPr>
                      <a:r>
                        <a:rPr lang="en-US" altLang="zh-CN"/>
                        <a:t>C</a:t>
                      </a:r>
                      <a:endParaRPr lang="en-US" altLang="zh-CN"/>
                    </a:p>
                  </a:txBody>
                  <a:tcPr/>
                </a:tc>
                <a:tc>
                  <a:txBody>
                    <a:bodyPr/>
                    <a:p>
                      <a:pPr algn="ctr">
                        <a:buNone/>
                      </a:pPr>
                      <a:r>
                        <a:rPr lang="en-US" altLang="zh-CN"/>
                        <a:t>c</a:t>
                      </a:r>
                      <a:endParaRPr lang="en-US" altLang="zh-CN"/>
                    </a:p>
                  </a:txBody>
                  <a:tcPr/>
                </a:tc>
              </a:tr>
              <a:tr h="393065">
                <a:tc>
                  <a:txBody>
                    <a:bodyPr/>
                    <a:p>
                      <a:pPr algn="ctr">
                        <a:buNone/>
                      </a:pPr>
                      <a:r>
                        <a:rPr lang="en-US" altLang="zh-CN"/>
                        <a:t>3</a:t>
                      </a:r>
                      <a:endParaRPr lang="en-US" altLang="zh-CN"/>
                    </a:p>
                  </a:txBody>
                  <a:tcPr/>
                </a:tc>
                <a:tc>
                  <a:txBody>
                    <a:bodyPr/>
                    <a:p>
                      <a:pPr algn="ctr">
                        <a:buNone/>
                      </a:pPr>
                      <a:r>
                        <a:rPr lang="en-US" altLang="zh-CN"/>
                        <a:t>D</a:t>
                      </a:r>
                      <a:endParaRPr lang="en-US" altLang="zh-CN"/>
                    </a:p>
                  </a:txBody>
                  <a:tcPr/>
                </a:tc>
                <a:tc>
                  <a:txBody>
                    <a:bodyPr/>
                    <a:p>
                      <a:pPr algn="ctr">
                        <a:buNone/>
                      </a:pPr>
                      <a:r>
                        <a:rPr lang="en-US" altLang="zh-CN"/>
                        <a:t>d</a:t>
                      </a:r>
                      <a:endParaRPr lang="en-US" altLang="zh-CN"/>
                    </a:p>
                  </a:txBody>
                  <a:tcPr/>
                </a:tc>
              </a:tr>
              <a:tr h="393065">
                <a:tc>
                  <a:txBody>
                    <a:bodyPr/>
                    <a:p>
                      <a:pPr algn="ctr">
                        <a:buNone/>
                      </a:pPr>
                      <a:r>
                        <a:rPr lang="en-US" altLang="zh-CN"/>
                        <a:t>4</a:t>
                      </a:r>
                      <a:endParaRPr lang="en-US" altLang="zh-CN"/>
                    </a:p>
                  </a:txBody>
                  <a:tcPr/>
                </a:tc>
                <a:tc>
                  <a:txBody>
                    <a:bodyPr/>
                    <a:p>
                      <a:pPr algn="ctr">
                        <a:buNone/>
                      </a:pPr>
                      <a:r>
                        <a:rPr lang="en-US" altLang="zh-CN"/>
                        <a:t>E</a:t>
                      </a:r>
                      <a:endParaRPr lang="en-US" altLang="zh-CN"/>
                    </a:p>
                  </a:txBody>
                  <a:tcPr/>
                </a:tc>
                <a:tc>
                  <a:txBody>
                    <a:bodyPr/>
                    <a:p>
                      <a:pPr algn="ctr">
                        <a:buNone/>
                      </a:pPr>
                      <a:r>
                        <a:rPr lang="en-US" altLang="zh-CN"/>
                        <a:t>f</a:t>
                      </a:r>
                      <a:endParaRPr lang="en-US" altLang="zh-CN"/>
                    </a:p>
                  </a:txBody>
                  <a:tcPr/>
                </a:tc>
              </a:tr>
            </a:tbl>
          </a:graphicData>
        </a:graphic>
      </p:graphicFrame>
      <p:sp>
        <p:nvSpPr>
          <p:cNvPr id="3" name="矩形 2"/>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4" name="组合 3"/>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3" name="文本框 1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7" name="矩形 1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8" name="组合 17"/>
          <p:cNvGrpSpPr/>
          <p:nvPr/>
        </p:nvGrpSpPr>
        <p:grpSpPr>
          <a:xfrm rot="0">
            <a:off x="631190" y="3385185"/>
            <a:ext cx="2066925" cy="521970"/>
            <a:chOff x="631246" y="4122999"/>
            <a:chExt cx="2067145" cy="521970"/>
          </a:xfrm>
        </p:grpSpPr>
        <p:sp>
          <p:nvSpPr>
            <p:cNvPr id="20" name="文本框 1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1" name="矩形 2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rPr>
              <a:t>点位估价函数的缺点</a:t>
            </a:r>
            <a:endParaRPr lang="zh-CN" sz="3200" b="1" dirty="0">
              <a:solidFill>
                <a:srgbClr val="0071C1"/>
              </a:solidFill>
              <a:latin typeface="微软雅黑" panose="020B0503020204020204" charset="-122"/>
              <a:ea typeface="微软雅黑" panose="020B0503020204020204" charset="-122"/>
            </a:endParaRPr>
          </a:p>
        </p:txBody>
      </p:sp>
      <p:sp>
        <p:nvSpPr>
          <p:cNvPr id="2" name="文本框 1"/>
          <p:cNvSpPr txBox="1"/>
          <p:nvPr/>
        </p:nvSpPr>
        <p:spPr>
          <a:xfrm>
            <a:off x="3396615" y="2186305"/>
            <a:ext cx="8696960" cy="2861310"/>
          </a:xfrm>
          <a:prstGeom prst="rect">
            <a:avLst/>
          </a:prstGeom>
          <a:noFill/>
        </p:spPr>
        <p:txBody>
          <a:bodyPr wrap="square" rtlCol="0">
            <a:spAutoFit/>
          </a:bodyPr>
          <a:p>
            <a:pPr lvl="1"/>
            <a:r>
              <a:rPr lang="zh-CN" altLang="en-US">
                <a:latin typeface="楷体" panose="02010609060101010101" charset="-122"/>
                <a:ea typeface="楷体" panose="02010609060101010101" charset="-122"/>
                <a:cs typeface="楷体" panose="02010609060101010101" charset="-122"/>
              </a:rPr>
              <a:t>将评价关系用字母组成不等式，则如下所示：</a:t>
            </a:r>
            <a:endParaRPr lang="zh-CN" altLang="en-US">
              <a:latin typeface="楷体" panose="02010609060101010101" charset="-122"/>
              <a:ea typeface="楷体" panose="02010609060101010101" charset="-122"/>
              <a:cs typeface="楷体" panose="02010609060101010101" charset="-122"/>
            </a:endParaRPr>
          </a:p>
          <a:p>
            <a:endParaRPr lang="en-US" altLang="zh-CN">
              <a:latin typeface="楷体" panose="02010609060101010101" charset="-122"/>
              <a:ea typeface="楷体" panose="02010609060101010101" charset="-122"/>
              <a:cs typeface="楷体" panose="02010609060101010101" charset="-122"/>
            </a:endParaRPr>
          </a:p>
          <a:p>
            <a:r>
              <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t>
            </a:r>
            <a:r>
              <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3A+B+C&gt;4(2b+3c)</a:t>
            </a:r>
            <a:r>
              <a:rPr lang="zh-CN" altLang="en-US" sz="1800">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//我方三连得分的最小值&gt;对方三连得分的最大值</a:t>
            </a:r>
            <a:r>
              <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a+2b+c+d&gt;4(2B+3C)</a:t>
            </a:r>
            <a:r>
              <a:rPr lang="en-US" altLang="zh-CN">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a:t>
            </a:r>
            <a:r>
              <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敌方四连得分最小值</a:t>
            </a:r>
            <a:r>
              <a:rPr lang="en-US" altLang="zh-CN">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&gt;</a:t>
            </a:r>
            <a:r>
              <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我方</a:t>
            </a:r>
            <a:r>
              <a:rPr lang="zh-CN" altLang="en-US">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三连得分的最大值</a:t>
            </a:r>
            <a:endPar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r>
              <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A+2B+C+D&gt;4(b+2c+2d)</a:t>
            </a:r>
            <a:r>
              <a:rPr lang="en-US" altLang="zh-CN">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a:t>
            </a:r>
            <a:r>
              <a:rPr lang="zh-CN" altLang="en-US">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我方四连</a:t>
            </a:r>
            <a:r>
              <a:rPr lang="zh-CN" altLang="en-US">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得分的最小值&gt;对方四连得分的最大值</a:t>
            </a:r>
            <a:endPar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r>
              <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a+b+c+d+e&gt;4(B+2C+2D)</a:t>
            </a:r>
            <a:r>
              <a:rPr lang="en-US" altLang="zh-CN">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a:t>
            </a:r>
            <a:r>
              <a:rPr lang="zh-CN" altLang="en-US">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敌方五连得分最小值</a:t>
            </a:r>
            <a:r>
              <a:rPr lang="en-US" altLang="zh-CN">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&gt;</a:t>
            </a:r>
            <a:r>
              <a:rPr lang="zh-CN" altLang="en-US">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我方四</a:t>
            </a:r>
            <a:r>
              <a:rPr lang="zh-CN" altLang="en-US">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连得分的最大值</a:t>
            </a:r>
            <a:endPar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r>
              <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A+B+C+D+E&gt;4(2c+2d+e)</a:t>
            </a:r>
            <a:r>
              <a:rPr lang="en-US" altLang="zh-CN">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a:t>
            </a:r>
            <a:r>
              <a:rPr lang="zh-CN" altLang="en-US">
                <a:latin typeface="楷体" panose="02010609060101010101" charset="-122"/>
                <a:ea typeface="楷体" panose="02010609060101010101" charset="-122"/>
                <a:cs typeface="楷体" panose="02010609060101010101" charset="-122"/>
                <a:sym typeface="+mn-ea"/>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我方五连得分的最小值&gt;对方五连得分的最大值</a:t>
            </a:r>
            <a:r>
              <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rPr>
              <a:t>	</a:t>
            </a:r>
            <a:endParaRPr lang="zh-CN" altLang="en-US">
              <a:latin typeface="楷体" panose="02010609060101010101" charset="-122"/>
              <a:ea typeface="楷体" panose="02010609060101010101" charset="-122"/>
              <a:cs typeface="楷体" panose="02010609060101010101" charset="-122"/>
              <a:hlinkClick r:id="rId1" action="ppaction://hlinksldjump">
                <a:extLst>
                  <a:ext uri="{DAF060AB-1E55-43B9-8AAB-6FB025537F2F}">
                    <wpsdc:hlinkClr xmlns:wpsdc="http://www.wps.cn/officeDocument/2017/drawingmlCustomData" val="000000"/>
                    <wpsdc:folHlinkClr xmlns:wpsdc="http://www.wps.cn/officeDocument/2017/drawingmlCustomData" val="000000"/>
                    <wpsdc:hlinkUnderline xmlns:wpsdc="http://www.wps.cn/officeDocument/2017/drawingmlCustomData" val="0"/>
                  </a:ext>
                </a:extLst>
              </a:hlinkClick>
            </a:endParaRPr>
          </a:p>
          <a:p>
            <a:endParaRPr lang="zh-CN" altLang="en-US">
              <a:latin typeface="楷体" panose="02010609060101010101" charset="-122"/>
              <a:ea typeface="楷体" panose="02010609060101010101" charset="-122"/>
              <a:cs typeface="楷体" panose="02010609060101010101" charset="-122"/>
            </a:endParaRPr>
          </a:p>
          <a:p>
            <a:r>
              <a:rPr lang="en-US" altLang="zh-CN">
                <a:latin typeface="楷体" panose="02010609060101010101" charset="-122"/>
                <a:ea typeface="楷体" panose="02010609060101010101" charset="-122"/>
                <a:cs typeface="楷体" panose="02010609060101010101" charset="-122"/>
              </a:rPr>
              <a:t>         </a:t>
            </a:r>
            <a:r>
              <a:rPr lang="zh-CN" altLang="en-US">
                <a:latin typeface="楷体" panose="02010609060101010101" charset="-122"/>
                <a:ea typeface="楷体" panose="02010609060101010101" charset="-122"/>
                <a:cs typeface="楷体" panose="02010609060101010101" charset="-122"/>
              </a:rPr>
              <a:t>最后会发现推导的</a:t>
            </a:r>
            <a:r>
              <a:rPr lang="zh-CN" altLang="en-US" b="1">
                <a:latin typeface="楷体" panose="02010609060101010101" charset="-122"/>
                <a:ea typeface="楷体" panose="02010609060101010101" charset="-122"/>
                <a:cs typeface="楷体" panose="02010609060101010101" charset="-122"/>
              </a:rPr>
              <a:t>结果互相矛盾</a:t>
            </a:r>
            <a:r>
              <a:rPr lang="zh-CN" altLang="en-US">
                <a:latin typeface="楷体" panose="02010609060101010101" charset="-122"/>
                <a:ea typeface="楷体" panose="02010609060101010101" charset="-122"/>
                <a:cs typeface="楷体" panose="02010609060101010101" charset="-122"/>
              </a:rPr>
              <a:t>，也就是说这种算法如果不能容忍极端情况下的错误，则不能运行。</a:t>
            </a:r>
            <a:endParaRPr lang="zh-CN" altLang="en-US">
              <a:latin typeface="楷体" panose="02010609060101010101" charset="-122"/>
              <a:ea typeface="楷体" panose="02010609060101010101" charset="-122"/>
              <a:cs typeface="楷体" panose="02010609060101010101" charset="-122"/>
            </a:endParaRPr>
          </a:p>
        </p:txBody>
      </p:sp>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8518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070C0"/>
                      <wpsdc:folHlinkClr xmlns:wpsdc="http://www.wps.cn/officeDocument/2017/drawingmlCustomData" val="0070C0"/>
                      <wpsdc:hlinkUnderline xmlns:wpsdc="http://www.wps.cn/officeDocument/2017/drawingmlCustomData" val="0"/>
                    </a:ext>
                  </a:extLst>
                </a:hlinkClick>
              </a:rPr>
              <a:t>点位估价函数的缺点</a:t>
            </a:r>
            <a:endParaRPr lang="zh-CN" sz="3200" b="1" dirty="0">
              <a:solidFill>
                <a:srgbClr val="0071C1"/>
              </a:solidFill>
              <a:latin typeface="微软雅黑" panose="020B0503020204020204" charset="-122"/>
              <a:ea typeface="微软雅黑" panose="020B0503020204020204" charset="-122"/>
            </a:endParaRPr>
          </a:p>
        </p:txBody>
      </p:sp>
      <p:pic>
        <p:nvPicPr>
          <p:cNvPr id="4" name="图片 3"/>
          <p:cNvPicPr>
            <a:picLocks noChangeAspect="1"/>
          </p:cNvPicPr>
          <p:nvPr/>
        </p:nvPicPr>
        <p:blipFill>
          <a:blip r:embed="rId2"/>
          <a:stretch>
            <a:fillRect/>
          </a:stretch>
        </p:blipFill>
        <p:spPr>
          <a:xfrm>
            <a:off x="3387725" y="2155825"/>
            <a:ext cx="8915400" cy="3863340"/>
          </a:xfrm>
          <a:prstGeom prst="rect">
            <a:avLst/>
          </a:prstGeom>
        </p:spPr>
      </p:pic>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6" name="组合 5"/>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1" name="组合 10"/>
          <p:cNvGrpSpPr/>
          <p:nvPr/>
        </p:nvGrpSpPr>
        <p:grpSpPr>
          <a:xfrm rot="0">
            <a:off x="631190" y="2702560"/>
            <a:ext cx="2066925" cy="521970"/>
            <a:chOff x="631246" y="2702877"/>
            <a:chExt cx="2067145" cy="521970"/>
          </a:xfrm>
        </p:grpSpPr>
        <p:sp>
          <p:nvSpPr>
            <p:cNvPr id="12" name="文本框 11"/>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7" name="文本框 1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0" name="组合 19"/>
          <p:cNvGrpSpPr/>
          <p:nvPr/>
        </p:nvGrpSpPr>
        <p:grpSpPr>
          <a:xfrm rot="0">
            <a:off x="631190" y="3385185"/>
            <a:ext cx="2066925" cy="521970"/>
            <a:chOff x="631246" y="4122999"/>
            <a:chExt cx="2067145" cy="521970"/>
          </a:xfrm>
        </p:grpSpPr>
        <p:sp>
          <p:nvSpPr>
            <p:cNvPr id="21" name="文本框 20"/>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2" name="矩形 21"/>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rPr>
              <a:t>棋局</a:t>
            </a:r>
            <a:r>
              <a:rPr lang="zh-CN"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070C0"/>
                      <wpsdc:folHlinkClr xmlns:wpsdc="http://www.wps.cn/officeDocument/2017/drawingmlCustomData" val="0070C0"/>
                      <wpsdc:hlinkUnderline xmlns:wpsdc="http://www.wps.cn/officeDocument/2017/drawingmlCustomData" val="0"/>
                    </a:ext>
                  </a:extLst>
                </a:hlinkClick>
              </a:rPr>
              <a:t>估价函数的缺点</a:t>
            </a:r>
            <a:endParaRPr lang="zh-CN" sz="3200" b="1" dirty="0">
              <a:solidFill>
                <a:srgbClr val="0071C1"/>
              </a:solidFill>
              <a:latin typeface="微软雅黑" panose="020B0503020204020204" charset="-122"/>
              <a:ea typeface="微软雅黑" panose="020B0503020204020204" charset="-122"/>
            </a:endParaRPr>
          </a:p>
        </p:txBody>
      </p:sp>
      <p:sp>
        <p:nvSpPr>
          <p:cNvPr id="2" name="文本框 1"/>
          <p:cNvSpPr txBox="1"/>
          <p:nvPr/>
        </p:nvSpPr>
        <p:spPr>
          <a:xfrm>
            <a:off x="4024630" y="2242820"/>
            <a:ext cx="6849745" cy="2861310"/>
          </a:xfrm>
          <a:prstGeom prst="rect">
            <a:avLst/>
          </a:prstGeom>
          <a:noFill/>
        </p:spPr>
        <p:txBody>
          <a:bodyPr wrap="square" rtlCol="0">
            <a:spAutoFit/>
          </a:bodyPr>
          <a:p>
            <a:r>
              <a:rPr lang="zh-CN" altLang="en-US">
                <a:latin typeface="楷体" panose="02010609060101010101" charset="-122"/>
                <a:ea typeface="楷体" panose="02010609060101010101" charset="-122"/>
                <a:cs typeface="楷体" panose="02010609060101010101" charset="-122"/>
              </a:rPr>
              <a:t>该函数最大缺点为</a:t>
            </a:r>
            <a:r>
              <a:rPr lang="zh-CN" altLang="en-US" b="1">
                <a:solidFill>
                  <a:srgbClr val="FF0000"/>
                </a:solidFill>
                <a:latin typeface="楷体" panose="02010609060101010101" charset="-122"/>
                <a:ea typeface="楷体" panose="02010609060101010101" charset="-122"/>
                <a:cs typeface="楷体" panose="02010609060101010101" charset="-122"/>
              </a:rPr>
              <a:t>过于简单粗暴</a:t>
            </a:r>
            <a:r>
              <a:rPr lang="zh-CN" altLang="en-US" b="1">
                <a:latin typeface="楷体" panose="02010609060101010101" charset="-122"/>
                <a:ea typeface="楷体" panose="02010609060101010101" charset="-122"/>
                <a:cs typeface="楷体" panose="02010609060101010101" charset="-122"/>
              </a:rPr>
              <a:t>，</a:t>
            </a:r>
            <a:r>
              <a:rPr lang="zh-CN" altLang="en-US">
                <a:latin typeface="楷体" panose="02010609060101010101" charset="-122"/>
                <a:ea typeface="楷体" panose="02010609060101010101" charset="-122"/>
                <a:cs typeface="楷体" panose="02010609060101010101" charset="-122"/>
              </a:rPr>
              <a:t>虽然整体上来讲，的确己方五连、四连、三连多，敌方少的话棋局会对我方更加有利。但是这种表述太过简单粗暴，实际情况中有时候一个隐蔽的三连甚至要比一个目标明确的四连更容易获得胜利。</a:t>
            </a:r>
            <a:endParaRPr lang="zh-CN" altLang="en-US">
              <a:latin typeface="楷体" panose="02010609060101010101" charset="-122"/>
              <a:ea typeface="楷体" panose="02010609060101010101" charset="-122"/>
              <a:cs typeface="楷体" panose="02010609060101010101" charset="-122"/>
            </a:endParaRPr>
          </a:p>
          <a:p>
            <a:endParaRPr lang="zh-CN" altLang="en-US">
              <a:latin typeface="楷体" panose="02010609060101010101" charset="-122"/>
              <a:ea typeface="楷体" panose="02010609060101010101" charset="-122"/>
              <a:cs typeface="楷体" panose="02010609060101010101" charset="-122"/>
            </a:endParaRPr>
          </a:p>
          <a:p>
            <a:r>
              <a:rPr lang="zh-CN" altLang="en-US">
                <a:latin typeface="楷体" panose="02010609060101010101" charset="-122"/>
                <a:ea typeface="楷体" panose="02010609060101010101" charset="-122"/>
                <a:cs typeface="楷体" panose="02010609060101010101" charset="-122"/>
              </a:rPr>
              <a:t>改进方向：</a:t>
            </a:r>
            <a:endParaRPr lang="zh-CN" altLang="en-US">
              <a:latin typeface="楷体" panose="02010609060101010101" charset="-122"/>
              <a:ea typeface="楷体" panose="02010609060101010101" charset="-122"/>
              <a:cs typeface="楷体" panose="02010609060101010101" charset="-122"/>
            </a:endParaRPr>
          </a:p>
          <a:p>
            <a:pPr lvl="1"/>
            <a:r>
              <a:rPr lang="en-US" altLang="zh-CN">
                <a:latin typeface="楷体" panose="02010609060101010101" charset="-122"/>
                <a:ea typeface="楷体" panose="02010609060101010101" charset="-122"/>
                <a:cs typeface="楷体" panose="02010609060101010101" charset="-122"/>
              </a:rPr>
              <a:t>         1</a:t>
            </a:r>
            <a:r>
              <a:rPr lang="zh-CN" altLang="en-US">
                <a:latin typeface="楷体" panose="02010609060101010101" charset="-122"/>
                <a:ea typeface="楷体" panose="02010609060101010101" charset="-122"/>
                <a:cs typeface="楷体" panose="02010609060101010101" charset="-122"/>
              </a:rPr>
              <a:t>、细化评估标准，罗列并计算每种局部情况的得分，在计算整体棋局得分。</a:t>
            </a:r>
            <a:endParaRPr lang="zh-CN" altLang="en-US">
              <a:latin typeface="楷体" panose="02010609060101010101" charset="-122"/>
              <a:ea typeface="楷体" panose="02010609060101010101" charset="-122"/>
              <a:cs typeface="楷体" panose="02010609060101010101" charset="-122"/>
            </a:endParaRPr>
          </a:p>
          <a:p>
            <a:pPr lvl="1"/>
            <a:r>
              <a:rPr lang="en-US" altLang="zh-CN">
                <a:latin typeface="楷体" panose="02010609060101010101" charset="-122"/>
                <a:ea typeface="楷体" panose="02010609060101010101" charset="-122"/>
                <a:cs typeface="楷体" panose="02010609060101010101" charset="-122"/>
              </a:rPr>
              <a:t>         2</a:t>
            </a:r>
            <a:r>
              <a:rPr lang="zh-CN" altLang="en-US">
                <a:latin typeface="楷体" panose="02010609060101010101" charset="-122"/>
                <a:ea typeface="楷体" panose="02010609060101010101" charset="-122"/>
                <a:cs typeface="楷体" panose="02010609060101010101" charset="-122"/>
              </a:rPr>
              <a:t>、研究人注意力的规律，分析那种情况的有效五元组更容易被人忽略，从而强化算法。</a:t>
            </a:r>
            <a:endParaRPr lang="zh-CN" altLang="en-US">
              <a:latin typeface="楷体" panose="02010609060101010101" charset="-122"/>
              <a:ea typeface="楷体" panose="02010609060101010101" charset="-122"/>
              <a:cs typeface="楷体" panose="02010609060101010101" charset="-122"/>
            </a:endParaRPr>
          </a:p>
        </p:txBody>
      </p:sp>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6" name="组合 25"/>
          <p:cNvGrpSpPr/>
          <p:nvPr/>
        </p:nvGrpSpPr>
        <p:grpSpPr>
          <a:xfrm rot="0">
            <a:off x="631190" y="4832985"/>
            <a:ext cx="2066925" cy="521970"/>
            <a:chOff x="631246" y="4833059"/>
            <a:chExt cx="2067145" cy="521970"/>
          </a:xfrm>
        </p:grpSpPr>
        <p:sp>
          <p:nvSpPr>
            <p:cNvPr id="12" name="文本框 11"/>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3" name="文本框 1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7" name="矩形 1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8" name="组合 17"/>
          <p:cNvGrpSpPr/>
          <p:nvPr/>
        </p:nvGrpSpPr>
        <p:grpSpPr>
          <a:xfrm rot="0">
            <a:off x="631190" y="3385185"/>
            <a:ext cx="2066925" cy="521970"/>
            <a:chOff x="631246" y="4122999"/>
            <a:chExt cx="2067145" cy="521970"/>
          </a:xfrm>
        </p:grpSpPr>
        <p:sp>
          <p:nvSpPr>
            <p:cNvPr id="20" name="文本框 1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1" name="矩形 2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 0 L 0.0398437 -0.00388889 " pathEditMode="relative" rAng="0" ptsTypes="">
                                      <p:cBhvr>
                                        <p:cTn id="6" dur="1000" fill="hold"/>
                                        <p:tgtEl>
                                          <p:spTgt spid="26"/>
                                        </p:tgtEl>
                                        <p:attrNameLst>
                                          <p:attrName>ppt_x</p:attrName>
                                          <p:attrName>ppt_y</p:attrName>
                                        </p:attrNameLst>
                                      </p:cBhvr>
                                      <p:rCtr x="19"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44"/>
          <p:cNvSpPr txBox="1"/>
          <p:nvPr/>
        </p:nvSpPr>
        <p:spPr>
          <a:xfrm>
            <a:off x="5954395" y="1317625"/>
            <a:ext cx="3893820" cy="583565"/>
          </a:xfrm>
          <a:prstGeom prst="rect">
            <a:avLst/>
          </a:prstGeom>
          <a:noFill/>
        </p:spPr>
        <p:txBody>
          <a:bodyPr wrap="square" rtlCol="0">
            <a:spAutoFit/>
          </a:bodyPr>
          <a:p>
            <a:r>
              <a:rPr lang="zh-CN" altLang="en-US" sz="3200" b="1" dirty="0">
                <a:solidFill>
                  <a:srgbClr val="0071C1"/>
                </a:solidFill>
                <a:latin typeface="微软雅黑" panose="020B0503020204020204" charset="-122"/>
                <a:ea typeface="微软雅黑" panose="020B0503020204020204" charset="-122"/>
              </a:rPr>
              <a:t>剪枝算法的代码描述</a:t>
            </a:r>
            <a:endParaRPr lang="zh-CN" altLang="en-US" sz="3200" b="1" dirty="0">
              <a:solidFill>
                <a:srgbClr val="0071C1"/>
              </a:solidFill>
              <a:latin typeface="微软雅黑" panose="020B0503020204020204" charset="-122"/>
              <a:ea typeface="微软雅黑" panose="020B0503020204020204" charset="-122"/>
            </a:endParaRPr>
          </a:p>
        </p:txBody>
      </p:sp>
      <p:sp>
        <p:nvSpPr>
          <p:cNvPr id="6" name="文本框 5"/>
          <p:cNvSpPr txBox="1"/>
          <p:nvPr/>
        </p:nvSpPr>
        <p:spPr>
          <a:xfrm>
            <a:off x="6410325" y="2379345"/>
            <a:ext cx="5406390" cy="3415030"/>
          </a:xfrm>
          <a:prstGeom prst="rect">
            <a:avLst/>
          </a:prstGeom>
          <a:noFill/>
        </p:spPr>
        <p:txBody>
          <a:bodyPr wrap="square" rtlCol="0">
            <a:spAutoFit/>
          </a:bodyPr>
          <a:p>
            <a:r>
              <a:rPr lang="zh-CN" altLang="en-US"/>
              <a:t>for(x in value_1){		</a:t>
            </a:r>
            <a:endParaRPr lang="zh-CN" altLang="en-US"/>
          </a:p>
          <a:p>
            <a:r>
              <a:rPr lang="en-US" altLang="zh-CN"/>
              <a:t>    </a:t>
            </a:r>
            <a:r>
              <a:rPr lang="zh-CN" altLang="en-US"/>
              <a:t>vlaue=max（value_1）。</a:t>
            </a:r>
            <a:endParaRPr lang="zh-CN" altLang="en-US"/>
          </a:p>
          <a:p>
            <a:r>
              <a:rPr lang="en-US" altLang="zh-CN"/>
              <a:t>    </a:t>
            </a:r>
            <a:r>
              <a:rPr lang="zh-CN" altLang="en-US"/>
              <a:t>for(y in vlaue_2){</a:t>
            </a:r>
            <a:endParaRPr lang="zh-CN" altLang="en-US"/>
          </a:p>
          <a:p>
            <a:r>
              <a:rPr lang="en-US" altLang="zh-CN"/>
              <a:t>        </a:t>
            </a:r>
            <a:r>
              <a:rPr lang="zh-CN" altLang="en-US"/>
              <a:t>value=min(value_2)。</a:t>
            </a:r>
            <a:endParaRPr lang="zh-CN" altLang="en-US"/>
          </a:p>
          <a:p>
            <a:r>
              <a:rPr lang="en-US" altLang="zh-CN"/>
              <a:t>        </a:t>
            </a:r>
            <a:r>
              <a:rPr lang="zh-CN" altLang="en-US"/>
              <a:t>for(z in vlaue_3){</a:t>
            </a:r>
            <a:endParaRPr lang="zh-CN" altLang="en-US"/>
          </a:p>
          <a:p>
            <a:r>
              <a:rPr lang="zh-CN" altLang="en-US"/>
              <a:t> </a:t>
            </a:r>
            <a:r>
              <a:rPr lang="en-US" altLang="zh-CN"/>
              <a:t>           </a:t>
            </a:r>
            <a:r>
              <a:rPr lang="zh-CN" altLang="en-US"/>
              <a:t>value=max(value_3)。</a:t>
            </a:r>
            <a:endParaRPr lang="zh-CN" altLang="en-US"/>
          </a:p>
          <a:p>
            <a:r>
              <a:rPr lang="en-US" altLang="zh-CN"/>
              <a:t>            </a:t>
            </a:r>
            <a:r>
              <a:rPr lang="zh-CN" altLang="en-US"/>
              <a:t>if(z&gt;y) break;</a:t>
            </a:r>
            <a:endParaRPr lang="zh-CN" altLang="en-US"/>
          </a:p>
          <a:p>
            <a:r>
              <a:rPr lang="en-US" altLang="zh-CN"/>
              <a:t>        </a:t>
            </a:r>
            <a:r>
              <a:rPr lang="zh-CN" altLang="en-US"/>
              <a:t>}</a:t>
            </a:r>
            <a:endParaRPr lang="zh-CN" altLang="en-US"/>
          </a:p>
          <a:p>
            <a:r>
              <a:rPr lang="en-US" altLang="zh-CN"/>
              <a:t>        </a:t>
            </a:r>
            <a:r>
              <a:rPr lang="zh-CN" altLang="en-US"/>
              <a:t>if(y&lt;x) break;</a:t>
            </a:r>
            <a:endParaRPr lang="zh-CN" altLang="en-US"/>
          </a:p>
          <a:p>
            <a:r>
              <a:rPr lang="en-US" altLang="zh-CN"/>
              <a:t>    </a:t>
            </a:r>
            <a:r>
              <a:rPr lang="zh-CN" altLang="en-US"/>
              <a:t>}</a:t>
            </a:r>
            <a:endParaRPr lang="zh-CN" altLang="en-US"/>
          </a:p>
          <a:p>
            <a:r>
              <a:rPr lang="en-US" altLang="zh-CN"/>
              <a:t>    </a:t>
            </a:r>
            <a:r>
              <a:rPr lang="zh-CN" altLang="en-US"/>
              <a:t>if(value&lt;x)value=x; </a:t>
            </a:r>
            <a:endParaRPr lang="zh-CN" altLang="en-US"/>
          </a:p>
          <a:p>
            <a:r>
              <a:rPr lang="zh-CN" altLang="en-US"/>
              <a:t>}</a:t>
            </a:r>
            <a:endParaRPr lang="zh-CN" altLang="en-US"/>
          </a:p>
        </p:txBody>
      </p:sp>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3" name="矩形 22"/>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5" name="组合 24"/>
          <p:cNvGrpSpPr/>
          <p:nvPr/>
        </p:nvGrpSpPr>
        <p:grpSpPr>
          <a:xfrm rot="0">
            <a:off x="631190" y="2702560"/>
            <a:ext cx="2066925" cy="521970"/>
            <a:chOff x="631246" y="2702877"/>
            <a:chExt cx="2067145" cy="521970"/>
          </a:xfrm>
        </p:grpSpPr>
        <p:sp>
          <p:nvSpPr>
            <p:cNvPr id="31" name="文本框 3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2" name="矩形 31"/>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6" name="组合 35"/>
          <p:cNvGrpSpPr/>
          <p:nvPr/>
        </p:nvGrpSpPr>
        <p:grpSpPr>
          <a:xfrm rot="0">
            <a:off x="631190" y="4133215"/>
            <a:ext cx="2066925" cy="521970"/>
            <a:chOff x="631246" y="4122999"/>
            <a:chExt cx="2067145" cy="521970"/>
          </a:xfrm>
        </p:grpSpPr>
        <p:sp>
          <p:nvSpPr>
            <p:cNvPr id="37" name="文本框 3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8" name="矩形 3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3385185"/>
            <a:ext cx="2066925" cy="521970"/>
            <a:chOff x="631246" y="4122999"/>
            <a:chExt cx="2067145" cy="521970"/>
          </a:xfrm>
        </p:grpSpPr>
        <p:sp>
          <p:nvSpPr>
            <p:cNvPr id="40" name="文本框 3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4293870" y="95250"/>
            <a:ext cx="6667500" cy="6667500"/>
          </a:xfrm>
          <a:prstGeom prst="rect">
            <a:avLst/>
          </a:prstGeom>
        </p:spPr>
      </p:pic>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2" name="矩形 21"/>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4" name="组合 23"/>
          <p:cNvGrpSpPr/>
          <p:nvPr/>
        </p:nvGrpSpPr>
        <p:grpSpPr>
          <a:xfrm rot="0">
            <a:off x="631190" y="2702560"/>
            <a:ext cx="2066925" cy="521970"/>
            <a:chOff x="631246" y="2702877"/>
            <a:chExt cx="2067145" cy="521970"/>
          </a:xfrm>
        </p:grpSpPr>
        <p:sp>
          <p:nvSpPr>
            <p:cNvPr id="31" name="文本框 3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2" name="矩形 31"/>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6" name="组合 35"/>
          <p:cNvGrpSpPr/>
          <p:nvPr/>
        </p:nvGrpSpPr>
        <p:grpSpPr>
          <a:xfrm rot="0">
            <a:off x="631190" y="4133215"/>
            <a:ext cx="2066925" cy="521970"/>
            <a:chOff x="631246" y="4122999"/>
            <a:chExt cx="2067145" cy="521970"/>
          </a:xfrm>
        </p:grpSpPr>
        <p:sp>
          <p:nvSpPr>
            <p:cNvPr id="37" name="文本框 3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8" name="矩形 3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3385185"/>
            <a:ext cx="2066925" cy="521970"/>
            <a:chOff x="631246" y="4122999"/>
            <a:chExt cx="2067145" cy="521970"/>
          </a:xfrm>
        </p:grpSpPr>
        <p:sp>
          <p:nvSpPr>
            <p:cNvPr id="40" name="文本框 3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107632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深度搜索中系统方的胜利判定</a:t>
            </a:r>
            <a:endParaRPr lang="zh-CN" sz="3200" b="1" dirty="0">
              <a:solidFill>
                <a:srgbClr val="0071C1"/>
              </a:solidFill>
              <a:latin typeface="微软雅黑" panose="020B0503020204020204" charset="-122"/>
              <a:ea typeface="微软雅黑" panose="020B0503020204020204" charset="-122"/>
            </a:endParaRPr>
          </a:p>
        </p:txBody>
      </p:sp>
      <p:sp>
        <p:nvSpPr>
          <p:cNvPr id="3" name="文本框 2"/>
          <p:cNvSpPr txBox="1"/>
          <p:nvPr/>
        </p:nvSpPr>
        <p:spPr>
          <a:xfrm>
            <a:off x="3814445" y="2560320"/>
            <a:ext cx="8240395" cy="4276725"/>
          </a:xfrm>
          <a:prstGeom prst="rect">
            <a:avLst/>
          </a:prstGeom>
          <a:noFill/>
        </p:spPr>
        <p:txBody>
          <a:bodyPr wrap="square" rtlCol="0">
            <a:spAutoFit/>
          </a:bodyPr>
          <a:p>
            <a:pPr algn="l"/>
            <a:r>
              <a:rPr lang="en-US" altLang="zh-CN" sz="1400" spc="300" dirty="0">
                <a:solidFill>
                  <a:schemeClr val="tx1"/>
                </a:solidFill>
                <a:latin typeface="楷体" panose="02010609060101010101" charset="-122"/>
                <a:ea typeface="楷体" panose="02010609060101010101" charset="-122"/>
                <a:cs typeface="楷体" panose="02010609060101010101" charset="-122"/>
                <a:sym typeface="+mn-ea"/>
              </a:rPr>
              <a:t>//</a:t>
            </a:r>
            <a:r>
              <a:rPr lang="zh-CN" sz="1400" spc="300" dirty="0">
                <a:solidFill>
                  <a:schemeClr val="tx1"/>
                </a:solidFill>
                <a:latin typeface="楷体" panose="02010609060101010101" charset="-122"/>
                <a:ea typeface="楷体" panose="02010609060101010101" charset="-122"/>
                <a:cs typeface="楷体" panose="02010609060101010101" charset="-122"/>
                <a:sym typeface="+mn-ea"/>
              </a:rPr>
              <a:t>循环遍历前：</a:t>
            </a:r>
            <a:endParaRPr lang="zh-CN" sz="1400" spc="300" dirty="0">
              <a:solidFill>
                <a:schemeClr val="tx1"/>
              </a:solidFill>
              <a:latin typeface="楷体" panose="02010609060101010101" charset="-122"/>
              <a:ea typeface="楷体" panose="02010609060101010101" charset="-122"/>
              <a:cs typeface="楷体" panose="02010609060101010101" charset="-122"/>
              <a:sym typeface="+mn-ea"/>
            </a:endParaRPr>
          </a:p>
          <a:p>
            <a:pPr algn="l"/>
            <a:r>
              <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rPr>
              <a:t>win_flag=0;</a:t>
            </a:r>
            <a:endPar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endParaRPr>
          </a:p>
          <a:p>
            <a:pPr algn="l">
              <a:buClrTx/>
              <a:buSzTx/>
              <a:buFontTx/>
            </a:pPr>
            <a:r>
              <a:rPr lang="en-US" altLang="zh-CN" sz="1400" spc="300" dirty="0">
                <a:solidFill>
                  <a:schemeClr val="tx1"/>
                </a:solidFill>
                <a:latin typeface="楷体" panose="02010609060101010101" charset="-122"/>
                <a:ea typeface="楷体" panose="02010609060101010101" charset="-122"/>
                <a:cs typeface="楷体" panose="02010609060101010101" charset="-122"/>
                <a:sym typeface="+mn-ea"/>
              </a:rPr>
              <a:t>//第一层中：</a:t>
            </a:r>
            <a:endParaRPr lang="en-US" altLang="zh-CN" sz="1400" spc="300" dirty="0">
              <a:solidFill>
                <a:schemeClr val="tx1"/>
              </a:solidFill>
              <a:latin typeface="楷体" panose="02010609060101010101" charset="-122"/>
              <a:ea typeface="楷体" panose="02010609060101010101" charset="-122"/>
              <a:cs typeface="楷体" panose="02010609060101010101" charset="-122"/>
              <a:sym typeface="+mn-ea"/>
            </a:endParaRPr>
          </a:p>
          <a:p>
            <a:pPr algn="l"/>
            <a:r>
              <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rPr>
              <a:t>x=seat_1_max[seat_1_i].x;</a:t>
            </a:r>
            <a:endPar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endParaRPr>
          </a:p>
          <a:p>
            <a:pPr algn="l"/>
            <a:r>
              <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rPr>
              <a:t>y=seat_1_max[seat_1_i].y;</a:t>
            </a:r>
            <a:endPar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endParaRPr>
          </a:p>
          <a:p>
            <a:pPr algn="l"/>
            <a:r>
              <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rPr>
              <a:t>if(flag_win==1){down_color(x,y,color);black;}</a:t>
            </a:r>
            <a:endPar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endParaRPr>
          </a:p>
          <a:p>
            <a:pPr algn="l">
              <a:buClrTx/>
              <a:buSzTx/>
              <a:buFontTx/>
            </a:pPr>
            <a:r>
              <a:rPr lang="en-US" altLang="zh-CN" sz="1400" spc="300" dirty="0">
                <a:solidFill>
                  <a:schemeClr val="tx1"/>
                </a:solidFill>
                <a:latin typeface="楷体" panose="02010609060101010101" charset="-122"/>
                <a:ea typeface="楷体" panose="02010609060101010101" charset="-122"/>
                <a:cs typeface="楷体" panose="02010609060101010101" charset="-122"/>
                <a:sym typeface="+mn-ea"/>
              </a:rPr>
              <a:t>//第二层中：</a:t>
            </a:r>
            <a:endParaRPr lang="en-US" altLang="zh-CN" sz="1400" spc="300" dirty="0">
              <a:solidFill>
                <a:schemeClr val="tx1"/>
              </a:solidFill>
              <a:latin typeface="楷体" panose="02010609060101010101" charset="-122"/>
              <a:ea typeface="楷体" panose="02010609060101010101" charset="-122"/>
              <a:cs typeface="楷体" panose="02010609060101010101" charset="-122"/>
              <a:sym typeface="+mn-ea"/>
            </a:endParaRPr>
          </a:p>
          <a:p>
            <a:pPr algn="l"/>
            <a:r>
              <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rPr>
              <a:t>if(flag_win==1){load=seat_1_i;black;}</a:t>
            </a:r>
            <a:endPar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endParaRPr>
          </a:p>
          <a:p>
            <a:pPr algn="l">
              <a:buClrTx/>
              <a:buSzTx/>
              <a:buFontTx/>
            </a:pPr>
            <a:r>
              <a:rPr lang="en-US" altLang="zh-CN" sz="1400" spc="300" dirty="0">
                <a:solidFill>
                  <a:schemeClr val="tx1"/>
                </a:solidFill>
                <a:latin typeface="楷体" panose="02010609060101010101" charset="-122"/>
                <a:ea typeface="楷体" panose="02010609060101010101" charset="-122"/>
                <a:cs typeface="楷体" panose="02010609060101010101" charset="-122"/>
                <a:sym typeface="+mn-ea"/>
              </a:rPr>
              <a:t>//第三层中：</a:t>
            </a:r>
            <a:endParaRPr lang="en-US" altLang="zh-CN" sz="1400" spc="300" dirty="0">
              <a:solidFill>
                <a:schemeClr val="tx1"/>
              </a:solidFill>
              <a:latin typeface="楷体" panose="02010609060101010101" charset="-122"/>
              <a:ea typeface="楷体" panose="02010609060101010101" charset="-122"/>
              <a:cs typeface="楷体" panose="02010609060101010101" charset="-122"/>
              <a:sym typeface="+mn-ea"/>
            </a:endParaRPr>
          </a:p>
          <a:p>
            <a:pPr algn="l"/>
            <a:r>
              <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rPr>
              <a:t>int judge=judge_lu_rd(int x,int y,int color);</a:t>
            </a:r>
            <a:endPar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endParaRPr>
          </a:p>
          <a:p>
            <a:pPr algn="l"/>
            <a:r>
              <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rPr>
              <a:t>if(judge==win){win_flag=1;black;}</a:t>
            </a:r>
            <a:endPar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endParaRPr>
          </a:p>
          <a:p>
            <a:pPr algn="l"/>
            <a:r>
              <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rPr>
              <a:t>else{value=value_whole(int color);}</a:t>
            </a:r>
            <a:endParaRPr lang="zh-CN" sz="2400" spc="300" dirty="0">
              <a:solidFill>
                <a:schemeClr val="tx1"/>
              </a:solidFill>
              <a:latin typeface="Times New Roman" panose="02020603050405020304" charset="0"/>
              <a:ea typeface="微软雅黑" panose="020B0503020204020204" charset="-122"/>
              <a:cs typeface="Times New Roman" panose="02020603050405020304" charset="0"/>
              <a:sym typeface="+mn-ea"/>
            </a:endParaRPr>
          </a:p>
          <a:p>
            <a:pPr algn="l"/>
            <a:r>
              <a:rPr lang="zh-CN" sz="2400" spc="300" dirty="0">
                <a:solidFill>
                  <a:schemeClr val="accent1"/>
                </a:solidFill>
                <a:latin typeface="Times New Roman" panose="02020603050405020304" charset="0"/>
                <a:ea typeface="微软雅黑" panose="020B0503020204020204" charset="-122"/>
                <a:cs typeface="Times New Roman" panose="02020603050405020304" charset="0"/>
                <a:sym typeface="+mn-ea"/>
                <a:hlinkClick r:id="rId2"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1"/>
                    </a:ext>
                  </a:extLst>
                </a:hlinkClick>
              </a:rPr>
              <a:t>流程图</a:t>
            </a:r>
            <a:endParaRPr lang="zh-CN" sz="2400" spc="300" dirty="0">
              <a:solidFill>
                <a:schemeClr val="accent1"/>
              </a:solidFill>
              <a:latin typeface="Times New Roman" panose="02020603050405020304" charset="0"/>
              <a:ea typeface="微软雅黑" panose="020B0503020204020204" charset="-122"/>
              <a:cs typeface="Times New Roman" panose="02020603050405020304" charset="0"/>
              <a:sym typeface="+mn-ea"/>
            </a:endParaRPr>
          </a:p>
        </p:txBody>
      </p:sp>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 name="组合 1"/>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8518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深度搜索">
            <a:hlinkClick r:id="rId1" action="ppaction://hlinksldjump"/>
          </p:cNvPr>
          <p:cNvPicPr>
            <a:picLocks noChangeAspect="1"/>
          </p:cNvPicPr>
          <p:nvPr/>
        </p:nvPicPr>
        <p:blipFill>
          <a:blip r:embed="rId2"/>
          <a:stretch>
            <a:fillRect/>
          </a:stretch>
        </p:blipFill>
        <p:spPr>
          <a:xfrm>
            <a:off x="4244975" y="0"/>
            <a:ext cx="6482715" cy="6858000"/>
          </a:xfrm>
          <a:prstGeom prst="rect">
            <a:avLst/>
          </a:prstGeom>
        </p:spPr>
      </p:pic>
      <p:sp>
        <p:nvSpPr>
          <p:cNvPr id="18" name="矩形 17"/>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0" name="组合 19"/>
          <p:cNvGrpSpPr/>
          <p:nvPr/>
        </p:nvGrpSpPr>
        <p:grpSpPr>
          <a:xfrm rot="0">
            <a:off x="442595" y="278130"/>
            <a:ext cx="2511425" cy="1257935"/>
            <a:chOff x="0" y="112403"/>
            <a:chExt cx="2511219" cy="1258018"/>
          </a:xfrm>
        </p:grpSpPr>
        <p:sp>
          <p:nvSpPr>
            <p:cNvPr id="21" name="文本框 20"/>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23" name="文本框 22"/>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5" name="组合 24"/>
          <p:cNvGrpSpPr/>
          <p:nvPr/>
        </p:nvGrpSpPr>
        <p:grpSpPr>
          <a:xfrm rot="0">
            <a:off x="631190" y="1992630"/>
            <a:ext cx="2066925" cy="523240"/>
            <a:chOff x="631246" y="1992816"/>
            <a:chExt cx="2067146" cy="523220"/>
          </a:xfrm>
        </p:grpSpPr>
        <p:sp>
          <p:nvSpPr>
            <p:cNvPr id="31" name="文本框 3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2" name="矩形 31"/>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3" name="组合 32"/>
          <p:cNvGrpSpPr/>
          <p:nvPr/>
        </p:nvGrpSpPr>
        <p:grpSpPr>
          <a:xfrm rot="0">
            <a:off x="631190" y="2702560"/>
            <a:ext cx="2066925" cy="521970"/>
            <a:chOff x="631246" y="2702877"/>
            <a:chExt cx="2067145" cy="521970"/>
          </a:xfrm>
        </p:grpSpPr>
        <p:sp>
          <p:nvSpPr>
            <p:cNvPr id="34" name="文本框 33"/>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5" name="矩形 34"/>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4133215"/>
            <a:ext cx="2066925" cy="521970"/>
            <a:chOff x="631246" y="4122999"/>
            <a:chExt cx="2067145" cy="521970"/>
          </a:xfrm>
        </p:grpSpPr>
        <p:sp>
          <p:nvSpPr>
            <p:cNvPr id="40" name="文本框 3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2" name="组合 41"/>
          <p:cNvGrpSpPr/>
          <p:nvPr/>
        </p:nvGrpSpPr>
        <p:grpSpPr>
          <a:xfrm rot="0">
            <a:off x="631190" y="3385185"/>
            <a:ext cx="2066925" cy="521970"/>
            <a:chOff x="631246" y="4122999"/>
            <a:chExt cx="2067145" cy="521970"/>
          </a:xfrm>
        </p:grpSpPr>
        <p:sp>
          <p:nvSpPr>
            <p:cNvPr id="43" name="文本框 4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4" name="矩形 43"/>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grpSp>
        <p:nvGrpSpPr>
          <p:cNvPr id="3" name="组合 2"/>
          <p:cNvGrpSpPr/>
          <p:nvPr/>
        </p:nvGrpSpPr>
        <p:grpSpPr>
          <a:xfrm>
            <a:off x="5793066" y="2870309"/>
            <a:ext cx="4002210" cy="1118239"/>
            <a:chOff x="5035774" y="2761971"/>
            <a:chExt cx="4002210" cy="1118239"/>
          </a:xfrm>
        </p:grpSpPr>
        <p:sp>
          <p:nvSpPr>
            <p:cNvPr id="25" name="文本框 24"/>
            <p:cNvSpPr txBox="1"/>
            <p:nvPr/>
          </p:nvSpPr>
          <p:spPr>
            <a:xfrm>
              <a:off x="6077028" y="2859426"/>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charset="-122"/>
                  <a:ea typeface="微软雅黑" panose="020B0503020204020204" charset="-122"/>
                </a:rPr>
                <a:t>总述</a:t>
              </a:r>
              <a:endParaRPr lang="zh-CN" altLang="en-US" sz="5400" b="1" dirty="0">
                <a:solidFill>
                  <a:srgbClr val="0071C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2" cstate="email"/>
            <a:stretch>
              <a:fillRect/>
            </a:stretch>
          </p:blipFill>
          <p:spPr>
            <a:xfrm>
              <a:off x="5035774" y="2761971"/>
              <a:ext cx="1118239" cy="1118239"/>
            </a:xfrm>
            <a:prstGeom prst="rect">
              <a:avLst/>
            </a:prstGeom>
          </p:spPr>
        </p:pic>
      </p:grpSp>
      <p:sp>
        <p:nvSpPr>
          <p:cNvPr id="28" name="矩形 27"/>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9" name="组合 28"/>
          <p:cNvGrpSpPr/>
          <p:nvPr/>
        </p:nvGrpSpPr>
        <p:grpSpPr>
          <a:xfrm rot="0">
            <a:off x="442595" y="278130"/>
            <a:ext cx="2511425" cy="1257935"/>
            <a:chOff x="0" y="112403"/>
            <a:chExt cx="2511219" cy="1258018"/>
          </a:xfrm>
        </p:grpSpPr>
        <p:sp>
          <p:nvSpPr>
            <p:cNvPr id="30" name="文本框 29"/>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31" name="文本框 30"/>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2" name="组合 31"/>
          <p:cNvGrpSpPr/>
          <p:nvPr/>
        </p:nvGrpSpPr>
        <p:grpSpPr>
          <a:xfrm rot="0">
            <a:off x="631190" y="1992630"/>
            <a:ext cx="2066925" cy="523240"/>
            <a:chOff x="631246" y="1992816"/>
            <a:chExt cx="2067146" cy="523220"/>
          </a:xfrm>
        </p:grpSpPr>
        <p:sp>
          <p:nvSpPr>
            <p:cNvPr id="33" name="文本框 32"/>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4" name="矩形 33"/>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rot="0">
            <a:off x="631190" y="2702560"/>
            <a:ext cx="2066925" cy="521970"/>
            <a:chOff x="631246" y="2702877"/>
            <a:chExt cx="2067145" cy="521970"/>
          </a:xfrm>
        </p:grpSpPr>
        <p:sp>
          <p:nvSpPr>
            <p:cNvPr id="36" name="文本框 35"/>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7" name="矩形 36"/>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8" name="组合 37"/>
          <p:cNvGrpSpPr/>
          <p:nvPr/>
        </p:nvGrpSpPr>
        <p:grpSpPr>
          <a:xfrm rot="0">
            <a:off x="631190" y="4832985"/>
            <a:ext cx="2066925" cy="521970"/>
            <a:chOff x="631246" y="4833059"/>
            <a:chExt cx="2067145" cy="521970"/>
          </a:xfrm>
        </p:grpSpPr>
        <p:sp>
          <p:nvSpPr>
            <p:cNvPr id="39" name="文本框 38"/>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4133215"/>
            <a:ext cx="2066925" cy="521970"/>
            <a:chOff x="631246" y="4122999"/>
            <a:chExt cx="2067145" cy="521970"/>
          </a:xfrm>
        </p:grpSpPr>
        <p:sp>
          <p:nvSpPr>
            <p:cNvPr id="42" name="文本框 4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3" name="矩形 4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4" name="组合 43"/>
          <p:cNvGrpSpPr/>
          <p:nvPr/>
        </p:nvGrpSpPr>
        <p:grpSpPr>
          <a:xfrm rot="0">
            <a:off x="631190" y="3385185"/>
            <a:ext cx="2066925" cy="521970"/>
            <a:chOff x="631246" y="4122999"/>
            <a:chExt cx="2067145" cy="521970"/>
          </a:xfrm>
        </p:grpSpPr>
        <p:sp>
          <p:nvSpPr>
            <p:cNvPr id="45" name="文本框 44"/>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6" name="矩形 45"/>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35"/>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深度搜索">
            <a:hlinkClick r:id="rId1" action="ppaction://hlinksldjump"/>
          </p:cNvPr>
          <p:cNvPicPr>
            <a:picLocks noChangeAspect="1"/>
          </p:cNvPicPr>
          <p:nvPr/>
        </p:nvPicPr>
        <p:blipFill>
          <a:blip r:embed="rId2"/>
          <a:stretch>
            <a:fillRect/>
          </a:stretch>
        </p:blipFill>
        <p:spPr>
          <a:xfrm>
            <a:off x="4234180" y="0"/>
            <a:ext cx="6482715" cy="6858000"/>
          </a:xfrm>
          <a:prstGeom prst="rect">
            <a:avLst/>
          </a:prstGeom>
        </p:spPr>
      </p:pic>
      <p:sp>
        <p:nvSpPr>
          <p:cNvPr id="6" name="矩形 5"/>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3" name="矩形 22"/>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5" name="组合 24"/>
          <p:cNvGrpSpPr/>
          <p:nvPr/>
        </p:nvGrpSpPr>
        <p:grpSpPr>
          <a:xfrm rot="0">
            <a:off x="631190" y="2702560"/>
            <a:ext cx="2066925" cy="521970"/>
            <a:chOff x="631246" y="2702877"/>
            <a:chExt cx="2067145" cy="521970"/>
          </a:xfrm>
        </p:grpSpPr>
        <p:sp>
          <p:nvSpPr>
            <p:cNvPr id="31" name="文本框 3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2" name="矩形 31"/>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6" name="组合 35"/>
          <p:cNvGrpSpPr/>
          <p:nvPr/>
        </p:nvGrpSpPr>
        <p:grpSpPr>
          <a:xfrm rot="0">
            <a:off x="631190" y="4133215"/>
            <a:ext cx="2066925" cy="521970"/>
            <a:chOff x="631246" y="4122999"/>
            <a:chExt cx="2067145" cy="521970"/>
          </a:xfrm>
        </p:grpSpPr>
        <p:sp>
          <p:nvSpPr>
            <p:cNvPr id="37" name="文本框 3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8" name="矩形 3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3385185"/>
            <a:ext cx="2066925" cy="521970"/>
            <a:chOff x="631246" y="4122999"/>
            <a:chExt cx="2067145" cy="521970"/>
          </a:xfrm>
        </p:grpSpPr>
        <p:sp>
          <p:nvSpPr>
            <p:cNvPr id="40" name="文本框 3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rPr>
              <a:t>页面跳转、特效</a:t>
            </a:r>
            <a:endParaRPr lang="zh-CN" sz="3200" b="1" dirty="0">
              <a:solidFill>
                <a:srgbClr val="0071C1"/>
              </a:solidFill>
              <a:latin typeface="微软雅黑" panose="020B0503020204020204" charset="-122"/>
              <a:ea typeface="微软雅黑" panose="020B0503020204020204" charset="-122"/>
            </a:endParaRPr>
          </a:p>
        </p:txBody>
      </p:sp>
      <p:pic>
        <p:nvPicPr>
          <p:cNvPr id="2" name="页面跳转">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5010785" y="1767840"/>
            <a:ext cx="5906135" cy="4864735"/>
          </a:xfrm>
          <a:prstGeom prst="rect">
            <a:avLst/>
          </a:prstGeom>
        </p:spPr>
      </p:pic>
      <p:sp>
        <p:nvSpPr>
          <p:cNvPr id="5" name="矩形 4"/>
          <p:cNvSpPr/>
          <p:nvPr/>
        </p:nvSpPr>
        <p:spPr>
          <a:xfrm>
            <a:off x="0" y="9525"/>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87655"/>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2002155"/>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12085"/>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42740"/>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94710"/>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video fullScrn="0">
              <p:cMediaNode>
                <p:cTn id="7" fill="hold" display="1">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rPr>
              <a:t>系统落子</a:t>
            </a:r>
            <a:endParaRPr lang="zh-CN" sz="3200" b="1" dirty="0">
              <a:solidFill>
                <a:srgbClr val="0071C1"/>
              </a:solidFill>
              <a:latin typeface="微软雅黑" panose="020B0503020204020204" charset="-122"/>
              <a:ea typeface="微软雅黑" panose="020B0503020204020204" charset="-122"/>
            </a:endParaRPr>
          </a:p>
        </p:txBody>
      </p:sp>
      <p:pic>
        <p:nvPicPr>
          <p:cNvPr id="2" name="系统落子">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5433060" y="1864360"/>
            <a:ext cx="4824730" cy="4704715"/>
          </a:xfrm>
          <a:prstGeom prst="rect">
            <a:avLst/>
          </a:prstGeom>
        </p:spPr>
      </p:pic>
      <p:sp>
        <p:nvSpPr>
          <p:cNvPr id="10" name="矩形 9"/>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 name="组合 10"/>
          <p:cNvGrpSpPr/>
          <p:nvPr/>
        </p:nvGrpSpPr>
        <p:grpSpPr>
          <a:xfrm rot="0">
            <a:off x="442595" y="278130"/>
            <a:ext cx="2511425" cy="1257935"/>
            <a:chOff x="0" y="112403"/>
            <a:chExt cx="2511219" cy="1258018"/>
          </a:xfrm>
        </p:grpSpPr>
        <p:sp>
          <p:nvSpPr>
            <p:cNvPr id="12" name="文本框 11"/>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3" name="文本框 12"/>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15" name="组合 14"/>
          <p:cNvGrpSpPr/>
          <p:nvPr/>
        </p:nvGrpSpPr>
        <p:grpSpPr>
          <a:xfrm rot="0">
            <a:off x="631190" y="1992630"/>
            <a:ext cx="2066925" cy="523240"/>
            <a:chOff x="631246" y="1992816"/>
            <a:chExt cx="2067146" cy="523220"/>
          </a:xfrm>
        </p:grpSpPr>
        <p:sp>
          <p:nvSpPr>
            <p:cNvPr id="16" name="文本框 15"/>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7" name="矩形 16"/>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8" name="组合 17"/>
          <p:cNvGrpSpPr/>
          <p:nvPr/>
        </p:nvGrpSpPr>
        <p:grpSpPr>
          <a:xfrm rot="0">
            <a:off x="631190" y="2702560"/>
            <a:ext cx="2066925" cy="521970"/>
            <a:chOff x="631246" y="2702877"/>
            <a:chExt cx="2067145" cy="521970"/>
          </a:xfrm>
        </p:grpSpPr>
        <p:sp>
          <p:nvSpPr>
            <p:cNvPr id="19" name="文本框 18"/>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23" name="文本框 2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4" name="矩形 23"/>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5" name="组合 24"/>
          <p:cNvGrpSpPr/>
          <p:nvPr/>
        </p:nvGrpSpPr>
        <p:grpSpPr>
          <a:xfrm rot="0">
            <a:off x="631190" y="3385185"/>
            <a:ext cx="2066925" cy="521970"/>
            <a:chOff x="631246" y="4122999"/>
            <a:chExt cx="2067145" cy="521970"/>
          </a:xfrm>
        </p:grpSpPr>
        <p:sp>
          <p:nvSpPr>
            <p:cNvPr id="47" name="文本框 4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8" name="矩形 4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video fullScrn="0">
              <p:cMediaNode>
                <p:cTn id="7" fill="hold" display="1">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rPr>
              <a:t>玩家互动</a:t>
            </a:r>
            <a:endParaRPr lang="zh-CN" sz="3200" b="1" dirty="0">
              <a:solidFill>
                <a:srgbClr val="0071C1"/>
              </a:solidFill>
              <a:latin typeface="微软雅黑" panose="020B0503020204020204" charset="-122"/>
              <a:ea typeface="微软雅黑" panose="020B0503020204020204" charset="-122"/>
            </a:endParaRPr>
          </a:p>
        </p:txBody>
      </p:sp>
      <p:pic>
        <p:nvPicPr>
          <p:cNvPr id="2" name="鼠标捕获">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5415280" y="1864995"/>
            <a:ext cx="4859655" cy="4864735"/>
          </a:xfrm>
          <a:prstGeom prst="rect">
            <a:avLst/>
          </a:prstGeom>
        </p:spPr>
      </p:pic>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8518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video fullScrn="0">
              <p:cMediaNode>
                <p:cTn id="7" fill="hold" display="1">
                  <p:stCondLst>
                    <p:cond delay="indefinite"/>
                  </p:stCondLst>
                </p:cTn>
                <p:tgtEl>
                  <p:spTgt spid="2"/>
                </p:tgtEl>
              </p:cMediaNode>
            </p:video>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5577840" y="1012825"/>
            <a:ext cx="4535170" cy="583565"/>
          </a:xfrm>
          <a:prstGeom prst="rect">
            <a:avLst/>
          </a:prstGeom>
          <a:noFill/>
        </p:spPr>
        <p:txBody>
          <a:bodyPr wrap="square" rtlCol="0">
            <a:spAutoFit/>
          </a:bodyPr>
          <a:p>
            <a:pPr algn="ctr"/>
            <a:r>
              <a:rPr lang="zh-CN" sz="3200" b="1" dirty="0">
                <a:solidFill>
                  <a:srgbClr val="0071C1"/>
                </a:solidFill>
                <a:latin typeface="微软雅黑" panose="020B0503020204020204" charset="-122"/>
                <a:ea typeface="微软雅黑" panose="020B0503020204020204" charset="-122"/>
              </a:rPr>
              <a:t>胜利判定</a:t>
            </a:r>
            <a:endParaRPr lang="zh-CN" sz="3200" b="1" dirty="0">
              <a:solidFill>
                <a:srgbClr val="0071C1"/>
              </a:solidFill>
              <a:latin typeface="微软雅黑" panose="020B0503020204020204" charset="-122"/>
              <a:ea typeface="微软雅黑" panose="020B0503020204020204" charset="-122"/>
            </a:endParaRPr>
          </a:p>
        </p:txBody>
      </p:sp>
      <p:pic>
        <p:nvPicPr>
          <p:cNvPr id="2" name="胜利判定">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5415280" y="1872615"/>
            <a:ext cx="4860290" cy="4599940"/>
          </a:xfrm>
          <a:prstGeom prst="rect">
            <a:avLst/>
          </a:prstGeom>
        </p:spPr>
      </p:pic>
      <p:sp>
        <p:nvSpPr>
          <p:cNvPr id="5" name="矩形 4"/>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 name="组合 9"/>
          <p:cNvGrpSpPr/>
          <p:nvPr/>
        </p:nvGrpSpPr>
        <p:grpSpPr>
          <a:xfrm rot="0">
            <a:off x="442595" y="278130"/>
            <a:ext cx="2511425" cy="1257935"/>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 name="组合 2"/>
          <p:cNvGrpSpPr/>
          <p:nvPr/>
        </p:nvGrpSpPr>
        <p:grpSpPr>
          <a:xfrm rot="0">
            <a:off x="631190" y="1992630"/>
            <a:ext cx="2066925" cy="523240"/>
            <a:chOff x="631246" y="1992816"/>
            <a:chExt cx="2067146" cy="523220"/>
          </a:xfrm>
        </p:grpSpPr>
        <p:sp>
          <p:nvSpPr>
            <p:cNvPr id="9" name="文本框 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rot="0">
            <a:off x="631190" y="2702560"/>
            <a:ext cx="206692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rot="0">
            <a:off x="631190" y="4133215"/>
            <a:ext cx="2066925" cy="521970"/>
            <a:chOff x="631246" y="4122999"/>
            <a:chExt cx="2067145" cy="521970"/>
          </a:xfrm>
        </p:grpSpPr>
        <p:sp>
          <p:nvSpPr>
            <p:cNvPr id="12" name="文本框 1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3" name="矩形 1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7" name="组合 16"/>
          <p:cNvGrpSpPr/>
          <p:nvPr/>
        </p:nvGrpSpPr>
        <p:grpSpPr>
          <a:xfrm rot="0">
            <a:off x="631190" y="3385185"/>
            <a:ext cx="2066925" cy="521970"/>
            <a:chOff x="631246" y="4122999"/>
            <a:chExt cx="2067145" cy="521970"/>
          </a:xfrm>
        </p:grpSpPr>
        <p:sp>
          <p:nvSpPr>
            <p:cNvPr id="18" name="文本框 1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0" name="矩形 1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video fullScrn="0">
              <p:cMediaNode>
                <p:cTn id="7" fill="hold" display="1">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5577840" y="1012825"/>
            <a:ext cx="4535170" cy="583565"/>
          </a:xfrm>
          <a:prstGeom prst="rect">
            <a:avLst/>
          </a:prstGeom>
          <a:noFill/>
        </p:spPr>
        <p:txBody>
          <a:bodyPr wrap="square" rtlCol="0">
            <a:spAutoFit/>
          </a:bodyPr>
          <a:p>
            <a:pPr algn="ctr"/>
            <a:r>
              <a:rPr lang="zh-CN" altLang="en-US"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系统总结</a:t>
            </a:r>
            <a:r>
              <a:rPr lang="en-US" altLang="zh-CN"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a:t>
            </a:r>
            <a:r>
              <a:rPr lang="zh-CN" altLang="en-US"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不</a:t>
            </a:r>
            <a:r>
              <a:rPr lang="zh-CN" altLang="en-US"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深度搜索</a:t>
            </a:r>
            <a:endParaRPr lang="zh-CN" altLang="en-US" sz="3200" b="1" dirty="0">
              <a:solidFill>
                <a:srgbClr val="0071C1"/>
              </a:solidFill>
              <a:latin typeface="微软雅黑" panose="020B0503020204020204" charset="-122"/>
              <a:ea typeface="微软雅黑" panose="020B0503020204020204" charset="-122"/>
            </a:endParaRPr>
          </a:p>
        </p:txBody>
      </p:sp>
      <p:graphicFrame>
        <p:nvGraphicFramePr>
          <p:cNvPr id="13" name="图示 12"/>
          <p:cNvGraphicFramePr/>
          <p:nvPr/>
        </p:nvGraphicFramePr>
        <p:xfrm>
          <a:off x="4712970" y="2515870"/>
          <a:ext cx="6264910" cy="36309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矩形 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7" name="组合 16"/>
          <p:cNvGrpSpPr/>
          <p:nvPr/>
        </p:nvGrpSpPr>
        <p:grpSpPr>
          <a:xfrm rot="0">
            <a:off x="442595" y="278130"/>
            <a:ext cx="2511425" cy="1257935"/>
            <a:chOff x="0" y="112403"/>
            <a:chExt cx="2511219" cy="1258018"/>
          </a:xfrm>
        </p:grpSpPr>
        <p:sp>
          <p:nvSpPr>
            <p:cNvPr id="18" name="文本框 17"/>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20" name="文本框 19"/>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1" name="组合 20"/>
          <p:cNvGrpSpPr/>
          <p:nvPr/>
        </p:nvGrpSpPr>
        <p:grpSpPr>
          <a:xfrm rot="0">
            <a:off x="631190" y="1992630"/>
            <a:ext cx="2066925" cy="523240"/>
            <a:chOff x="631246" y="1992816"/>
            <a:chExt cx="2067146" cy="523220"/>
          </a:xfrm>
        </p:grpSpPr>
        <p:sp>
          <p:nvSpPr>
            <p:cNvPr id="22" name="文本框 21"/>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4" name="矩形 23"/>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1" name="组合 30"/>
          <p:cNvGrpSpPr/>
          <p:nvPr/>
        </p:nvGrpSpPr>
        <p:grpSpPr>
          <a:xfrm rot="0">
            <a:off x="631190" y="2702560"/>
            <a:ext cx="2066925" cy="521970"/>
            <a:chOff x="631246" y="2702877"/>
            <a:chExt cx="2067145" cy="521970"/>
          </a:xfrm>
        </p:grpSpPr>
        <p:sp>
          <p:nvSpPr>
            <p:cNvPr id="32" name="文本框 31"/>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3" name="矩形 32"/>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7" name="组合 36"/>
          <p:cNvGrpSpPr/>
          <p:nvPr/>
        </p:nvGrpSpPr>
        <p:grpSpPr>
          <a:xfrm rot="0">
            <a:off x="631190" y="4133215"/>
            <a:ext cx="2066925" cy="521970"/>
            <a:chOff x="631246" y="4122999"/>
            <a:chExt cx="2067145" cy="521970"/>
          </a:xfrm>
        </p:grpSpPr>
        <p:sp>
          <p:nvSpPr>
            <p:cNvPr id="38" name="文本框 3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9" name="矩形 38"/>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0" name="组合 39"/>
          <p:cNvGrpSpPr/>
          <p:nvPr/>
        </p:nvGrpSpPr>
        <p:grpSpPr>
          <a:xfrm rot="0">
            <a:off x="631190" y="3385185"/>
            <a:ext cx="2066925" cy="521970"/>
            <a:chOff x="631246" y="4122999"/>
            <a:chExt cx="2067145" cy="521970"/>
          </a:xfrm>
        </p:grpSpPr>
        <p:sp>
          <p:nvSpPr>
            <p:cNvPr id="41" name="文本框 40"/>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2" name="矩形 41"/>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5577840" y="1012825"/>
            <a:ext cx="4535170" cy="583565"/>
          </a:xfrm>
          <a:prstGeom prst="rect">
            <a:avLst/>
          </a:prstGeom>
          <a:noFill/>
        </p:spPr>
        <p:txBody>
          <a:bodyPr wrap="square" rtlCol="0">
            <a:spAutoFit/>
          </a:bodyPr>
          <a:p>
            <a:pPr algn="ctr"/>
            <a:r>
              <a:rPr lang="zh-CN" altLang="en-US"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系统总结</a:t>
            </a:r>
            <a:r>
              <a:rPr lang="en-US" altLang="zh-CN"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a:t>
            </a:r>
            <a:r>
              <a:rPr lang="zh-CN" altLang="en-US" sz="3200" b="1" dirty="0">
                <a:solidFill>
                  <a:srgbClr val="0071C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0563C1"/>
                      <wpsdc:folHlinkClr xmlns:wpsdc="http://www.wps.cn/officeDocument/2017/drawingmlCustomData" val="0070C0"/>
                      <wpsdc:hlinkUnderline xmlns:wpsdc="http://www.wps.cn/officeDocument/2017/drawingmlCustomData" val="0"/>
                    </a:ext>
                  </a:extLst>
                </a:hlinkClick>
              </a:rPr>
              <a:t>深度搜索</a:t>
            </a:r>
            <a:endParaRPr lang="zh-CN" altLang="en-US" sz="3200" b="1" dirty="0">
              <a:solidFill>
                <a:srgbClr val="0071C1"/>
              </a:solidFill>
              <a:latin typeface="微软雅黑" panose="020B0503020204020204" charset="-122"/>
              <a:ea typeface="微软雅黑" panose="020B0503020204020204" charset="-122"/>
            </a:endParaRPr>
          </a:p>
        </p:txBody>
      </p:sp>
      <p:graphicFrame>
        <p:nvGraphicFramePr>
          <p:cNvPr id="13" name="图示 12"/>
          <p:cNvGraphicFramePr/>
          <p:nvPr/>
        </p:nvGraphicFramePr>
        <p:xfrm>
          <a:off x="4712970" y="2515870"/>
          <a:ext cx="6264910" cy="36309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矩形 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7" name="组合 16"/>
          <p:cNvGrpSpPr/>
          <p:nvPr/>
        </p:nvGrpSpPr>
        <p:grpSpPr>
          <a:xfrm rot="0">
            <a:off x="442595" y="278130"/>
            <a:ext cx="2511425" cy="1257935"/>
            <a:chOff x="0" y="112403"/>
            <a:chExt cx="2511219" cy="1258018"/>
          </a:xfrm>
        </p:grpSpPr>
        <p:sp>
          <p:nvSpPr>
            <p:cNvPr id="18" name="文本框 17"/>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20" name="文本框 19"/>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1" name="组合 20"/>
          <p:cNvGrpSpPr/>
          <p:nvPr/>
        </p:nvGrpSpPr>
        <p:grpSpPr>
          <a:xfrm rot="0">
            <a:off x="631190" y="1992630"/>
            <a:ext cx="2066925" cy="523240"/>
            <a:chOff x="631246" y="1992816"/>
            <a:chExt cx="2067146" cy="523220"/>
          </a:xfrm>
        </p:grpSpPr>
        <p:sp>
          <p:nvSpPr>
            <p:cNvPr id="22" name="文本框 21"/>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4" name="矩形 23"/>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1" name="组合 30"/>
          <p:cNvGrpSpPr/>
          <p:nvPr/>
        </p:nvGrpSpPr>
        <p:grpSpPr>
          <a:xfrm rot="0">
            <a:off x="631190" y="2702560"/>
            <a:ext cx="2066925" cy="521970"/>
            <a:chOff x="631246" y="2702877"/>
            <a:chExt cx="2067145" cy="521970"/>
          </a:xfrm>
        </p:grpSpPr>
        <p:sp>
          <p:nvSpPr>
            <p:cNvPr id="32" name="文本框 31"/>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3" name="矩形 32"/>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7" name="组合 36"/>
          <p:cNvGrpSpPr/>
          <p:nvPr/>
        </p:nvGrpSpPr>
        <p:grpSpPr>
          <a:xfrm rot="0">
            <a:off x="631190" y="4133215"/>
            <a:ext cx="2066925" cy="521970"/>
            <a:chOff x="631246" y="4122999"/>
            <a:chExt cx="2067145" cy="521970"/>
          </a:xfrm>
        </p:grpSpPr>
        <p:sp>
          <p:nvSpPr>
            <p:cNvPr id="38" name="文本框 37"/>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9" name="矩形 38"/>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0" name="组合 39"/>
          <p:cNvGrpSpPr/>
          <p:nvPr/>
        </p:nvGrpSpPr>
        <p:grpSpPr>
          <a:xfrm rot="0">
            <a:off x="631190" y="3385185"/>
            <a:ext cx="2066925" cy="521970"/>
            <a:chOff x="631246" y="4122999"/>
            <a:chExt cx="2067145" cy="521970"/>
          </a:xfrm>
        </p:grpSpPr>
        <p:sp>
          <p:nvSpPr>
            <p:cNvPr id="41" name="文本框 40"/>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2" name="矩形 41"/>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3686030" y="1836143"/>
            <a:ext cx="2891571" cy="2715764"/>
            <a:chOff x="3686030" y="1836143"/>
            <a:chExt cx="2891571" cy="2715764"/>
          </a:xfrm>
        </p:grpSpPr>
        <p:sp>
          <p:nvSpPr>
            <p:cNvPr id="3" name="椭圆 2"/>
            <p:cNvSpPr/>
            <p:nvPr/>
          </p:nvSpPr>
          <p:spPr>
            <a:xfrm>
              <a:off x="3749821" y="1836143"/>
              <a:ext cx="605678" cy="605678"/>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686030" y="1908149"/>
              <a:ext cx="733260" cy="461665"/>
            </a:xfrm>
            <a:prstGeom prst="rect">
              <a:avLst/>
            </a:prstGeom>
            <a:noFill/>
          </p:spPr>
          <p:txBody>
            <a:bodyPr wrap="square" rtlCol="0">
              <a:spAutoFit/>
            </a:bodyPr>
            <a:lstStyle/>
            <a:p>
              <a:pPr algn="ctr"/>
              <a:r>
                <a:rPr lang="en-US" altLang="zh-CN" sz="2400" b="1" dirty="0">
                  <a:solidFill>
                    <a:schemeClr val="bg1"/>
                  </a:solidFill>
                  <a:latin typeface="微软雅黑" panose="020B0503020204020204" charset="-122"/>
                  <a:ea typeface="微软雅黑" panose="020B0503020204020204" charset="-122"/>
                </a:rPr>
                <a:t>01</a:t>
              </a:r>
              <a:endParaRPr lang="zh-CN" altLang="en-US" sz="2400" b="1" dirty="0">
                <a:solidFill>
                  <a:schemeClr val="bg1"/>
                </a:solidFill>
                <a:latin typeface="微软雅黑" panose="020B0503020204020204" charset="-122"/>
                <a:ea typeface="微软雅黑" panose="020B0503020204020204" charset="-122"/>
              </a:endParaRPr>
            </a:p>
          </p:txBody>
        </p:sp>
        <p:sp>
          <p:nvSpPr>
            <p:cNvPr id="20" name="文本框 19"/>
            <p:cNvSpPr txBox="1"/>
            <p:nvPr/>
          </p:nvSpPr>
          <p:spPr>
            <a:xfrm>
              <a:off x="4325612" y="2005708"/>
              <a:ext cx="2251989" cy="398780"/>
            </a:xfrm>
            <a:prstGeom prst="rect">
              <a:avLst/>
            </a:prstGeom>
            <a:noFill/>
          </p:spPr>
          <p:txBody>
            <a:bodyPr wrap="square" rtlCol="0">
              <a:spAutoFit/>
            </a:bodyPr>
            <a:lstStyle/>
            <a:p>
              <a:r>
                <a:rPr lang="zh-CN" altLang="en-US" sz="2000" b="1" dirty="0">
                  <a:solidFill>
                    <a:srgbClr val="0071C1"/>
                  </a:solidFill>
                  <a:latin typeface="微软雅黑" panose="020B0503020204020204" charset="-122"/>
                  <a:ea typeface="微软雅黑" panose="020B0503020204020204" charset="-122"/>
                </a:rPr>
                <a:t>系统胜率</a:t>
              </a:r>
              <a:endParaRPr lang="zh-CN" altLang="en-US" sz="2000" b="1" dirty="0">
                <a:solidFill>
                  <a:srgbClr val="0071C1"/>
                </a:solidFill>
                <a:latin typeface="微软雅黑" panose="020B0503020204020204" charset="-122"/>
                <a:ea typeface="微软雅黑" panose="020B0503020204020204" charset="-122"/>
              </a:endParaRPr>
            </a:p>
          </p:txBody>
        </p:sp>
        <p:grpSp>
          <p:nvGrpSpPr>
            <p:cNvPr id="29" name="组合 28"/>
            <p:cNvGrpSpPr/>
            <p:nvPr/>
          </p:nvGrpSpPr>
          <p:grpSpPr>
            <a:xfrm>
              <a:off x="4052570" y="2442845"/>
              <a:ext cx="685849" cy="2109062"/>
              <a:chOff x="3687284" y="2150128"/>
              <a:chExt cx="685849" cy="2109062"/>
            </a:xfrm>
          </p:grpSpPr>
          <p:cxnSp>
            <p:nvCxnSpPr>
              <p:cNvPr id="23" name="直接连接符 22"/>
              <p:cNvCxnSpPr>
                <a:stCxn id="3" idx="4"/>
              </p:cNvCxnSpPr>
              <p:nvPr/>
            </p:nvCxnSpPr>
            <p:spPr>
              <a:xfrm>
                <a:off x="3687284" y="2150128"/>
                <a:ext cx="3810" cy="2040443"/>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3687374" y="4195886"/>
                <a:ext cx="559311"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6" name="椭圆 25"/>
              <p:cNvSpPr/>
              <p:nvPr/>
            </p:nvSpPr>
            <p:spPr>
              <a:xfrm>
                <a:off x="4246524" y="4132581"/>
                <a:ext cx="126609" cy="126609"/>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1" name="文本框 20"/>
          <p:cNvSpPr txBox="1"/>
          <p:nvPr/>
        </p:nvSpPr>
        <p:spPr>
          <a:xfrm>
            <a:off x="4126635" y="2547143"/>
            <a:ext cx="2415376" cy="1938020"/>
          </a:xfrm>
          <a:prstGeom prst="rect">
            <a:avLst/>
          </a:prstGeom>
          <a:noFill/>
        </p:spPr>
        <p:txBody>
          <a:bodyPr wrap="square" rtlCol="0">
            <a:spAutoFit/>
          </a:bodyPr>
          <a:lstStyle/>
          <a:p>
            <a:r>
              <a:rPr lang="zh-CN" sz="2000" dirty="0">
                <a:latin typeface="楷体" panose="02010609060101010101" charset="-122"/>
                <a:ea typeface="楷体" panose="02010609060101010101" charset="-122"/>
              </a:rPr>
              <a:t>对一般玩家而言，进行深度搜索的情况下胜率略高，但是整体来讲相差不大，都能基本上满足一般玩家的需求。</a:t>
            </a:r>
            <a:endParaRPr lang="zh-CN" sz="2000" dirty="0">
              <a:latin typeface="楷体" panose="02010609060101010101" charset="-122"/>
              <a:ea typeface="楷体" panose="02010609060101010101" charset="-122"/>
            </a:endParaRPr>
          </a:p>
        </p:txBody>
      </p:sp>
      <p:grpSp>
        <p:nvGrpSpPr>
          <p:cNvPr id="40" name="组合 39"/>
          <p:cNvGrpSpPr/>
          <p:nvPr/>
        </p:nvGrpSpPr>
        <p:grpSpPr>
          <a:xfrm>
            <a:off x="6259494" y="1902924"/>
            <a:ext cx="2884622" cy="3470173"/>
            <a:chOff x="6259494" y="1902924"/>
            <a:chExt cx="2884622" cy="3470173"/>
          </a:xfrm>
        </p:grpSpPr>
        <p:grpSp>
          <p:nvGrpSpPr>
            <p:cNvPr id="27" name="组合 26"/>
            <p:cNvGrpSpPr/>
            <p:nvPr/>
          </p:nvGrpSpPr>
          <p:grpSpPr>
            <a:xfrm>
              <a:off x="6259494" y="1902924"/>
              <a:ext cx="1046704" cy="3453355"/>
              <a:chOff x="6259494" y="1902924"/>
              <a:chExt cx="1046704" cy="3453355"/>
            </a:xfrm>
          </p:grpSpPr>
          <p:cxnSp>
            <p:nvCxnSpPr>
              <p:cNvPr id="28" name="直接连接符 27"/>
              <p:cNvCxnSpPr/>
              <p:nvPr/>
            </p:nvCxnSpPr>
            <p:spPr>
              <a:xfrm>
                <a:off x="6259494" y="2205763"/>
                <a:ext cx="46924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a:off x="6549340" y="2205763"/>
                <a:ext cx="606384" cy="3150516"/>
                <a:chOff x="3801674" y="1899249"/>
                <a:chExt cx="606384" cy="3150516"/>
              </a:xfrm>
            </p:grpSpPr>
            <p:cxnSp>
              <p:nvCxnSpPr>
                <p:cNvPr id="31" name="直接连接符 30"/>
                <p:cNvCxnSpPr/>
                <p:nvPr/>
              </p:nvCxnSpPr>
              <p:spPr>
                <a:xfrm>
                  <a:off x="3801674" y="1899249"/>
                  <a:ext cx="0" cy="3087212"/>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3801674" y="4986461"/>
                  <a:ext cx="559311"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4281449" y="4923156"/>
                  <a:ext cx="126609" cy="126609"/>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椭圆 34"/>
              <p:cNvSpPr/>
              <p:nvPr/>
            </p:nvSpPr>
            <p:spPr>
              <a:xfrm>
                <a:off x="6636729" y="1902924"/>
                <a:ext cx="605678" cy="605678"/>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6572938" y="1974930"/>
                <a:ext cx="733260" cy="461665"/>
              </a:xfrm>
              <a:prstGeom prst="rect">
                <a:avLst/>
              </a:prstGeom>
              <a:noFill/>
            </p:spPr>
            <p:txBody>
              <a:bodyPr wrap="square" rtlCol="0">
                <a:spAutoFit/>
              </a:bodyPr>
              <a:lstStyle/>
              <a:p>
                <a:pPr algn="ctr"/>
                <a:r>
                  <a:rPr lang="en-US" altLang="zh-CN" sz="2400" b="1" dirty="0">
                    <a:solidFill>
                      <a:schemeClr val="bg1"/>
                    </a:solidFill>
                    <a:latin typeface="微软雅黑" panose="020B0503020204020204" charset="-122"/>
                    <a:ea typeface="微软雅黑" panose="020B0503020204020204" charset="-122"/>
                  </a:rPr>
                  <a:t>02</a:t>
                </a:r>
                <a:endParaRPr lang="zh-CN" altLang="en-US" sz="2400" b="1" dirty="0">
                  <a:solidFill>
                    <a:schemeClr val="bg1"/>
                  </a:solidFill>
                  <a:latin typeface="微软雅黑" panose="020B0503020204020204" charset="-122"/>
                  <a:ea typeface="微软雅黑" panose="020B0503020204020204" charset="-122"/>
                </a:endParaRPr>
              </a:p>
            </p:txBody>
          </p:sp>
        </p:grpSp>
        <p:sp>
          <p:nvSpPr>
            <p:cNvPr id="38" name="文本框 37"/>
            <p:cNvSpPr txBox="1"/>
            <p:nvPr/>
          </p:nvSpPr>
          <p:spPr>
            <a:xfrm>
              <a:off x="6728740" y="2511787"/>
              <a:ext cx="2415376" cy="2861310"/>
            </a:xfrm>
            <a:prstGeom prst="rect">
              <a:avLst/>
            </a:prstGeom>
            <a:noFill/>
          </p:spPr>
          <p:txBody>
            <a:bodyPr wrap="square" rtlCol="0">
              <a:spAutoFit/>
            </a:bodyPr>
            <a:lstStyle/>
            <a:p>
              <a:r>
                <a:rPr lang="zh-CN" sz="2000" dirty="0">
                  <a:latin typeface="楷体" panose="02010609060101010101" charset="-122"/>
                  <a:ea typeface="楷体" panose="02010609060101010101" charset="-122"/>
                </a:rPr>
                <a:t>不进行深度搜索的话，下棋风格会比较僵硬。</a:t>
              </a:r>
              <a:endParaRPr lang="zh-CN" sz="2000" dirty="0">
                <a:latin typeface="楷体" panose="02010609060101010101" charset="-122"/>
                <a:ea typeface="楷体" panose="02010609060101010101" charset="-122"/>
              </a:endParaRPr>
            </a:p>
            <a:p>
              <a:r>
                <a:rPr lang="zh-CN" sz="2000" dirty="0">
                  <a:latin typeface="楷体" panose="02010609060101010101" charset="-122"/>
                  <a:ea typeface="楷体" panose="02010609060101010101" charset="-122"/>
                </a:rPr>
                <a:t>进行的话，下棋风格变得在非紧急情况下系统更喜欢长远布局，是棋局对系统方更有利，然后逐渐胜利。</a:t>
              </a:r>
              <a:endParaRPr lang="zh-CN" sz="2000" dirty="0">
                <a:latin typeface="楷体" panose="02010609060101010101" charset="-122"/>
                <a:ea typeface="楷体" panose="02010609060101010101" charset="-122"/>
              </a:endParaRPr>
            </a:p>
          </p:txBody>
        </p:sp>
        <p:sp>
          <p:nvSpPr>
            <p:cNvPr id="48" name="文本框 47"/>
            <p:cNvSpPr txBox="1"/>
            <p:nvPr/>
          </p:nvSpPr>
          <p:spPr>
            <a:xfrm>
              <a:off x="7235491" y="2005708"/>
              <a:ext cx="1774479" cy="398780"/>
            </a:xfrm>
            <a:prstGeom prst="rect">
              <a:avLst/>
            </a:prstGeom>
            <a:noFill/>
          </p:spPr>
          <p:txBody>
            <a:bodyPr wrap="square" rtlCol="0">
              <a:spAutoFit/>
            </a:bodyPr>
            <a:lstStyle/>
            <a:p>
              <a:r>
                <a:rPr lang="zh-CN" altLang="en-US" sz="2000" b="1" dirty="0">
                  <a:solidFill>
                    <a:srgbClr val="0071C1"/>
                  </a:solidFill>
                  <a:latin typeface="微软雅黑" panose="020B0503020204020204" charset="-122"/>
                  <a:ea typeface="微软雅黑" panose="020B0503020204020204" charset="-122"/>
                </a:rPr>
                <a:t>下棋风格</a:t>
              </a:r>
              <a:endParaRPr lang="zh-CN" altLang="en-US" sz="2000" b="1" dirty="0">
                <a:solidFill>
                  <a:srgbClr val="0071C1"/>
                </a:solidFill>
                <a:latin typeface="微软雅黑" panose="020B0503020204020204" charset="-122"/>
                <a:ea typeface="微软雅黑" panose="020B0503020204020204" charset="-122"/>
              </a:endParaRPr>
            </a:p>
          </p:txBody>
        </p:sp>
      </p:grpSp>
      <p:sp>
        <p:nvSpPr>
          <p:cNvPr id="22" name="文本框 21"/>
          <p:cNvSpPr txBox="1"/>
          <p:nvPr/>
        </p:nvSpPr>
        <p:spPr>
          <a:xfrm>
            <a:off x="9518475" y="2546852"/>
            <a:ext cx="2415376" cy="3541721"/>
          </a:xfrm>
          <a:prstGeom prst="rect">
            <a:avLst/>
          </a:prstGeom>
          <a:noFill/>
        </p:spPr>
        <p:txBody>
          <a:bodyPr wrap="square" rtlCol="0">
            <a:spAutoFit/>
          </a:bodyPr>
          <a:p>
            <a:r>
              <a:rPr lang="zh-CN" sz="2000" dirty="0">
                <a:latin typeface="楷体" panose="02010609060101010101" charset="-122"/>
                <a:ea typeface="楷体" panose="02010609060101010101" charset="-122"/>
              </a:rPr>
              <a:t>不进行深度搜索的话，系统会在一些极特殊的情况下，由于评估函数和搜索算法的局限性出现落子位置优先度判定出错的情况。</a:t>
            </a:r>
            <a:endParaRPr lang="zh-CN" sz="2000" dirty="0">
              <a:latin typeface="楷体" panose="02010609060101010101" charset="-122"/>
              <a:ea typeface="楷体" panose="02010609060101010101" charset="-122"/>
            </a:endParaRPr>
          </a:p>
          <a:p>
            <a:endParaRPr lang="zh-CN" sz="2000" dirty="0">
              <a:latin typeface="楷体" panose="02010609060101010101" charset="-122"/>
              <a:ea typeface="楷体" panose="02010609060101010101" charset="-122"/>
            </a:endParaRPr>
          </a:p>
          <a:p>
            <a:r>
              <a:rPr lang="zh-CN" sz="2000" dirty="0">
                <a:latin typeface="楷体" panose="02010609060101010101" charset="-122"/>
                <a:ea typeface="楷体" panose="02010609060101010101" charset="-122"/>
              </a:rPr>
              <a:t>进行深度搜索，系统可能会在不紧急的局势中放弃当下“最优解”转为开始布局。</a:t>
            </a:r>
            <a:endParaRPr lang="zh-CN" sz="2000" dirty="0">
              <a:latin typeface="楷体" panose="02010609060101010101" charset="-122"/>
              <a:ea typeface="楷体" panose="02010609060101010101" charset="-122"/>
            </a:endParaRPr>
          </a:p>
        </p:txBody>
      </p:sp>
      <p:grpSp>
        <p:nvGrpSpPr>
          <p:cNvPr id="34" name="组合 33"/>
          <p:cNvGrpSpPr/>
          <p:nvPr/>
        </p:nvGrpSpPr>
        <p:grpSpPr>
          <a:xfrm>
            <a:off x="8968183" y="1891035"/>
            <a:ext cx="3223817" cy="4786169"/>
            <a:chOff x="8968183" y="1891035"/>
            <a:chExt cx="3223817" cy="4786169"/>
          </a:xfrm>
        </p:grpSpPr>
        <p:cxnSp>
          <p:nvCxnSpPr>
            <p:cNvPr id="37" name="直接连接符 36"/>
            <p:cNvCxnSpPr/>
            <p:nvPr/>
          </p:nvCxnSpPr>
          <p:spPr>
            <a:xfrm>
              <a:off x="8968183" y="2183028"/>
              <a:ext cx="469246"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9258029" y="2183130"/>
              <a:ext cx="559394" cy="4494074"/>
              <a:chOff x="3801674" y="1899351"/>
              <a:chExt cx="559394" cy="4494074"/>
            </a:xfrm>
          </p:grpSpPr>
          <p:cxnSp>
            <p:nvCxnSpPr>
              <p:cNvPr id="42" name="直接连接符 41"/>
              <p:cNvCxnSpPr/>
              <p:nvPr/>
            </p:nvCxnSpPr>
            <p:spPr>
              <a:xfrm>
                <a:off x="3801945" y="1899351"/>
                <a:ext cx="12065" cy="4430395"/>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3801674" y="6329486"/>
                <a:ext cx="559311"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44" name="椭圆 43"/>
              <p:cNvSpPr/>
              <p:nvPr/>
            </p:nvSpPr>
            <p:spPr>
              <a:xfrm>
                <a:off x="4234459" y="6266816"/>
                <a:ext cx="126609" cy="126609"/>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45" name="椭圆 44"/>
            <p:cNvSpPr/>
            <p:nvPr/>
          </p:nvSpPr>
          <p:spPr>
            <a:xfrm>
              <a:off x="9385478" y="1891035"/>
              <a:ext cx="605678" cy="605678"/>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文本框 45"/>
            <p:cNvSpPr txBox="1"/>
            <p:nvPr/>
          </p:nvSpPr>
          <p:spPr>
            <a:xfrm>
              <a:off x="9321820" y="1974931"/>
              <a:ext cx="733260" cy="461665"/>
            </a:xfrm>
            <a:prstGeom prst="rect">
              <a:avLst/>
            </a:prstGeom>
            <a:noFill/>
          </p:spPr>
          <p:txBody>
            <a:bodyPr wrap="square" rtlCol="0">
              <a:spAutoFit/>
            </a:bodyPr>
            <a:p>
              <a:pPr algn="ctr"/>
              <a:r>
                <a:rPr lang="en-US" altLang="zh-CN" sz="2400" b="1" dirty="0">
                  <a:solidFill>
                    <a:schemeClr val="bg1"/>
                  </a:solidFill>
                  <a:latin typeface="微软雅黑" panose="020B0503020204020204" charset="-122"/>
                  <a:ea typeface="微软雅黑" panose="020B0503020204020204" charset="-122"/>
                </a:rPr>
                <a:t>03</a:t>
              </a:r>
              <a:endParaRPr lang="zh-CN" altLang="en-US" sz="2400" b="1" dirty="0">
                <a:solidFill>
                  <a:schemeClr val="bg1"/>
                </a:solidFill>
                <a:latin typeface="微软雅黑" panose="020B0503020204020204" charset="-122"/>
                <a:ea typeface="微软雅黑" panose="020B0503020204020204" charset="-122"/>
              </a:endParaRPr>
            </a:p>
          </p:txBody>
        </p:sp>
        <p:sp>
          <p:nvSpPr>
            <p:cNvPr id="58" name="文本框 57"/>
            <p:cNvSpPr txBox="1"/>
            <p:nvPr/>
          </p:nvSpPr>
          <p:spPr>
            <a:xfrm>
              <a:off x="9940011" y="2005708"/>
              <a:ext cx="2251989" cy="400110"/>
            </a:xfrm>
            <a:prstGeom prst="rect">
              <a:avLst/>
            </a:prstGeom>
            <a:noFill/>
          </p:spPr>
          <p:txBody>
            <a:bodyPr wrap="square" rtlCol="0">
              <a:spAutoFit/>
            </a:bodyPr>
            <a:p>
              <a:r>
                <a:rPr lang="zh-CN" altLang="en-US" sz="2000" b="1" dirty="0">
                  <a:solidFill>
                    <a:srgbClr val="0071C1"/>
                  </a:solidFill>
                  <a:latin typeface="微软雅黑" panose="020B0503020204020204" charset="-122"/>
                  <a:ea typeface="微软雅黑" panose="020B0503020204020204" charset="-122"/>
                </a:rPr>
                <a:t>点击添加标题</a:t>
              </a:r>
              <a:endParaRPr lang="zh-CN" altLang="en-US" sz="2000" b="1" dirty="0">
                <a:solidFill>
                  <a:srgbClr val="0071C1"/>
                </a:solidFill>
                <a:latin typeface="微软雅黑" panose="020B0503020204020204" charset="-122"/>
                <a:ea typeface="微软雅黑" panose="020B0503020204020204" charset="-122"/>
              </a:endParaRPr>
            </a:p>
          </p:txBody>
        </p:sp>
      </p:grpSp>
      <p:sp>
        <p:nvSpPr>
          <p:cNvPr id="59" name="文本框 58"/>
          <p:cNvSpPr txBox="1"/>
          <p:nvPr/>
        </p:nvSpPr>
        <p:spPr>
          <a:xfrm>
            <a:off x="5577840" y="1012825"/>
            <a:ext cx="4535170" cy="583565"/>
          </a:xfrm>
          <a:prstGeom prst="rect">
            <a:avLst/>
          </a:prstGeom>
          <a:noFill/>
        </p:spPr>
        <p:txBody>
          <a:bodyPr wrap="square" rtlCol="0">
            <a:spAutoFit/>
          </a:bodyPr>
          <a:p>
            <a:pPr algn="ctr"/>
            <a:r>
              <a:rPr lang="zh-CN" altLang="en-US" sz="3200" b="1" dirty="0">
                <a:solidFill>
                  <a:srgbClr val="0071C1"/>
                </a:solidFill>
                <a:latin typeface="微软雅黑" panose="020B0503020204020204" charset="-122"/>
                <a:ea typeface="微软雅黑" panose="020B0503020204020204" charset="-122"/>
              </a:rPr>
              <a:t>系统总结</a:t>
            </a:r>
            <a:r>
              <a:rPr lang="en-US" altLang="zh-CN" sz="3200" b="1" dirty="0">
                <a:solidFill>
                  <a:srgbClr val="0071C1"/>
                </a:solidFill>
                <a:latin typeface="微软雅黑" panose="020B0503020204020204" charset="-122"/>
                <a:ea typeface="微软雅黑" panose="020B0503020204020204" charset="-122"/>
              </a:rPr>
              <a:t>--</a:t>
            </a:r>
            <a:r>
              <a:rPr lang="zh-CN" altLang="en-US" sz="3200" b="1" dirty="0">
                <a:solidFill>
                  <a:srgbClr val="0071C1"/>
                </a:solidFill>
                <a:latin typeface="微软雅黑" panose="020B0503020204020204" charset="-122"/>
                <a:ea typeface="微软雅黑" panose="020B0503020204020204" charset="-122"/>
              </a:rPr>
              <a:t>对比</a:t>
            </a:r>
            <a:endParaRPr lang="zh-CN" altLang="en-US" sz="3200" b="1" dirty="0">
              <a:solidFill>
                <a:srgbClr val="0071C1"/>
              </a:solidFill>
              <a:latin typeface="微软雅黑" panose="020B0503020204020204" charset="-122"/>
              <a:ea typeface="微软雅黑" panose="020B0503020204020204" charset="-122"/>
            </a:endParaRPr>
          </a:p>
        </p:txBody>
      </p:sp>
      <p:sp>
        <p:nvSpPr>
          <p:cNvPr id="60" name="矩形 59"/>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1" name="组合 60"/>
          <p:cNvGrpSpPr/>
          <p:nvPr/>
        </p:nvGrpSpPr>
        <p:grpSpPr>
          <a:xfrm rot="0">
            <a:off x="442595" y="278130"/>
            <a:ext cx="2511425" cy="1257935"/>
            <a:chOff x="0" y="112403"/>
            <a:chExt cx="2511219" cy="1258018"/>
          </a:xfrm>
        </p:grpSpPr>
        <p:sp>
          <p:nvSpPr>
            <p:cNvPr id="62" name="文本框 61"/>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63" name="文本框 62"/>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64" name="组合 63"/>
          <p:cNvGrpSpPr/>
          <p:nvPr/>
        </p:nvGrpSpPr>
        <p:grpSpPr>
          <a:xfrm rot="0">
            <a:off x="631190" y="1992630"/>
            <a:ext cx="2066925" cy="523240"/>
            <a:chOff x="631246" y="1992816"/>
            <a:chExt cx="2067146" cy="523220"/>
          </a:xfrm>
        </p:grpSpPr>
        <p:sp>
          <p:nvSpPr>
            <p:cNvPr id="65" name="文本框 64"/>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6" name="矩形 65"/>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7" name="组合 66"/>
          <p:cNvGrpSpPr/>
          <p:nvPr/>
        </p:nvGrpSpPr>
        <p:grpSpPr>
          <a:xfrm rot="0">
            <a:off x="631190" y="2702560"/>
            <a:ext cx="2066925" cy="521970"/>
            <a:chOff x="631246" y="2702877"/>
            <a:chExt cx="2067145" cy="521970"/>
          </a:xfrm>
        </p:grpSpPr>
        <p:sp>
          <p:nvSpPr>
            <p:cNvPr id="68" name="文本框 67"/>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9" name="矩形 68"/>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3" name="组合 72"/>
          <p:cNvGrpSpPr/>
          <p:nvPr/>
        </p:nvGrpSpPr>
        <p:grpSpPr>
          <a:xfrm rot="0">
            <a:off x="631190" y="4133215"/>
            <a:ext cx="2066925" cy="521970"/>
            <a:chOff x="631246" y="4122999"/>
            <a:chExt cx="2067145" cy="521970"/>
          </a:xfrm>
        </p:grpSpPr>
        <p:sp>
          <p:nvSpPr>
            <p:cNvPr id="74" name="文本框 73"/>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75" name="矩形 74"/>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6" name="组合 75"/>
          <p:cNvGrpSpPr/>
          <p:nvPr/>
        </p:nvGrpSpPr>
        <p:grpSpPr>
          <a:xfrm rot="0">
            <a:off x="631190" y="3385185"/>
            <a:ext cx="2066925" cy="521970"/>
            <a:chOff x="631246" y="4122999"/>
            <a:chExt cx="2067145" cy="521970"/>
          </a:xfrm>
        </p:grpSpPr>
        <p:sp>
          <p:nvSpPr>
            <p:cNvPr id="77" name="文本框 7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78" name="矩形 7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9" name="组合 108"/>
          <p:cNvGrpSpPr/>
          <p:nvPr/>
        </p:nvGrpSpPr>
        <p:grpSpPr>
          <a:xfrm rot="0">
            <a:off x="631190" y="4832985"/>
            <a:ext cx="2066925" cy="521970"/>
            <a:chOff x="631246" y="4833059"/>
            <a:chExt cx="2067145" cy="521970"/>
          </a:xfrm>
        </p:grpSpPr>
        <p:sp>
          <p:nvSpPr>
            <p:cNvPr id="110" name="文本框 109"/>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11" name="矩形 11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365104 -0.000925926 " pathEditMode="relative" rAng="0" ptsTypes="">
                                      <p:cBhvr>
                                        <p:cTn id="6" dur="1000" fill="hold"/>
                                        <p:tgtEl>
                                          <p:spTgt spid="109"/>
                                        </p:tgtEl>
                                        <p:attrNameLst>
                                          <p:attrName>ppt_x</p:attrName>
                                          <p:attrName>ppt_y</p:attrName>
                                        </p:attrNameLst>
                                      </p:cBhvr>
                                      <p:rCtr x="20" y="-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635"/>
            <a:ext cx="12190476" cy="6858858"/>
          </a:xfrm>
          <a:prstGeom prst="rect">
            <a:avLst/>
          </a:prstGeom>
        </p:spPr>
      </p:pic>
      <p:sp>
        <p:nvSpPr>
          <p:cNvPr id="6" name="椭圆 5"/>
          <p:cNvSpPr/>
          <p:nvPr/>
        </p:nvSpPr>
        <p:spPr>
          <a:xfrm>
            <a:off x="5383696" y="1828800"/>
            <a:ext cx="164016" cy="16401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p:nvPr/>
        </p:nvCxnSpPr>
        <p:spPr>
          <a:xfrm>
            <a:off x="5457825" y="1992816"/>
            <a:ext cx="0" cy="1573524"/>
          </a:xfrm>
          <a:prstGeom prst="line">
            <a:avLst/>
          </a:prstGeom>
          <a:ln w="12700">
            <a:solidFill>
              <a:srgbClr val="0071C1"/>
            </a:solidFill>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5383696" y="3493694"/>
            <a:ext cx="164016" cy="16401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a:off x="5465704" y="3575702"/>
            <a:ext cx="2255929" cy="1083928"/>
          </a:xfrm>
          <a:prstGeom prst="line">
            <a:avLst/>
          </a:prstGeom>
          <a:ln w="12700">
            <a:solidFill>
              <a:srgbClr val="0071C1"/>
            </a:solidFill>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7655638" y="4601794"/>
            <a:ext cx="164016" cy="16401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 name="直接连接符 31"/>
          <p:cNvCxnSpPr/>
          <p:nvPr/>
        </p:nvCxnSpPr>
        <p:spPr>
          <a:xfrm>
            <a:off x="7737646" y="4670349"/>
            <a:ext cx="0" cy="1894592"/>
          </a:xfrm>
          <a:prstGeom prst="line">
            <a:avLst/>
          </a:prstGeom>
          <a:ln w="12700">
            <a:solidFill>
              <a:srgbClr val="0071C1"/>
            </a:solidFill>
          </a:ln>
        </p:spPr>
        <p:style>
          <a:lnRef idx="1">
            <a:schemeClr val="accent1"/>
          </a:lnRef>
          <a:fillRef idx="0">
            <a:schemeClr val="accent1"/>
          </a:fillRef>
          <a:effectRef idx="0">
            <a:schemeClr val="accent1"/>
          </a:effectRef>
          <a:fontRef idx="minor">
            <a:schemeClr val="tx1"/>
          </a:fontRef>
        </p:style>
      </p:cxnSp>
      <p:sp>
        <p:nvSpPr>
          <p:cNvPr id="35" name="椭圆 34"/>
          <p:cNvSpPr/>
          <p:nvPr/>
        </p:nvSpPr>
        <p:spPr>
          <a:xfrm>
            <a:off x="7655638" y="6462759"/>
            <a:ext cx="164016" cy="16401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7658951" y="3747830"/>
            <a:ext cx="164016" cy="16401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p:cNvCxnSpPr/>
          <p:nvPr/>
        </p:nvCxnSpPr>
        <p:spPr>
          <a:xfrm flipH="1">
            <a:off x="7819654" y="3333759"/>
            <a:ext cx="1205948" cy="465162"/>
          </a:xfrm>
          <a:prstGeom prst="line">
            <a:avLst/>
          </a:prstGeom>
          <a:ln w="12700">
            <a:solidFill>
              <a:srgbClr val="0071C1"/>
            </a:solidFill>
          </a:ln>
        </p:spPr>
        <p:style>
          <a:lnRef idx="1">
            <a:schemeClr val="accent1"/>
          </a:lnRef>
          <a:fillRef idx="0">
            <a:schemeClr val="accent1"/>
          </a:fillRef>
          <a:effectRef idx="0">
            <a:schemeClr val="accent1"/>
          </a:effectRef>
          <a:fontRef idx="minor">
            <a:schemeClr val="tx1"/>
          </a:fontRef>
        </p:style>
      </p:cxnSp>
      <p:sp>
        <p:nvSpPr>
          <p:cNvPr id="39" name="椭圆 38"/>
          <p:cNvSpPr/>
          <p:nvPr/>
        </p:nvSpPr>
        <p:spPr>
          <a:xfrm>
            <a:off x="8943594" y="3248922"/>
            <a:ext cx="164016" cy="16401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0" name="直接连接符 39"/>
          <p:cNvCxnSpPr/>
          <p:nvPr/>
        </p:nvCxnSpPr>
        <p:spPr>
          <a:xfrm>
            <a:off x="9025602" y="1830505"/>
            <a:ext cx="0" cy="1573524"/>
          </a:xfrm>
          <a:prstGeom prst="line">
            <a:avLst/>
          </a:prstGeom>
          <a:ln w="12700">
            <a:solidFill>
              <a:srgbClr val="0071C1"/>
            </a:solidFill>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rot="5400000">
            <a:off x="4208463" y="2402205"/>
            <a:ext cx="1906270" cy="521970"/>
          </a:xfrm>
          <a:prstGeom prst="rect">
            <a:avLst/>
          </a:prstGeom>
          <a:noFill/>
        </p:spPr>
        <p:txBody>
          <a:bodyPr vert="vert270" wrap="square" rtlCol="0" anchor="ctr" anchorCtr="0">
            <a:spAutoFit/>
          </a:bodyPr>
          <a:lstStyle/>
          <a:p>
            <a:pPr algn="ctr"/>
            <a:r>
              <a:rPr lang="zh-CN" altLang="en-US" sz="2800" b="1" spc="300" dirty="0">
                <a:solidFill>
                  <a:srgbClr val="0071C1"/>
                </a:solidFill>
                <a:latin typeface="微软雅黑" panose="020B0503020204020204" charset="-122"/>
                <a:ea typeface="微软雅黑" panose="020B0503020204020204" charset="-122"/>
              </a:rPr>
              <a:t>编程</a:t>
            </a:r>
            <a:r>
              <a:rPr lang="en-US" altLang="zh-CN" sz="2800" b="1" spc="300" dirty="0">
                <a:solidFill>
                  <a:srgbClr val="0071C1"/>
                </a:solidFill>
                <a:latin typeface="微软雅黑" panose="020B0503020204020204" charset="-122"/>
                <a:ea typeface="微软雅黑" panose="020B0503020204020204" charset="-122"/>
              </a:rPr>
              <a:t>语言</a:t>
            </a:r>
            <a:endParaRPr lang="zh-CN" altLang="en-US" sz="2800" b="1" dirty="0">
              <a:solidFill>
                <a:srgbClr val="0071C1"/>
              </a:solidFill>
              <a:latin typeface="微软雅黑" panose="020B0503020204020204" charset="-122"/>
              <a:ea typeface="微软雅黑" panose="020B0503020204020204" charset="-122"/>
            </a:endParaRPr>
          </a:p>
        </p:txBody>
      </p:sp>
      <p:sp>
        <p:nvSpPr>
          <p:cNvPr id="42" name="文本框 41"/>
          <p:cNvSpPr txBox="1"/>
          <p:nvPr/>
        </p:nvSpPr>
        <p:spPr>
          <a:xfrm rot="5400000">
            <a:off x="6529070" y="5354955"/>
            <a:ext cx="1906270" cy="521970"/>
          </a:xfrm>
          <a:prstGeom prst="rect">
            <a:avLst/>
          </a:prstGeom>
          <a:noFill/>
        </p:spPr>
        <p:txBody>
          <a:bodyPr vert="vert270" wrap="square" rtlCol="0">
            <a:spAutoFit/>
          </a:bodyPr>
          <a:lstStyle/>
          <a:p>
            <a:pPr algn="ctr"/>
            <a:r>
              <a:rPr lang="zh-CN" altLang="en-US" sz="2800" b="1" dirty="0">
                <a:solidFill>
                  <a:srgbClr val="0071C1"/>
                </a:solidFill>
                <a:latin typeface="微软雅黑" panose="020B0503020204020204" charset="-122"/>
                <a:ea typeface="微软雅黑" panose="020B0503020204020204" charset="-122"/>
              </a:rPr>
              <a:t>技术</a:t>
            </a:r>
            <a:r>
              <a:rPr lang="zh-CN" altLang="en-US" sz="2800" b="1" dirty="0">
                <a:solidFill>
                  <a:srgbClr val="0071C1"/>
                </a:solidFill>
                <a:latin typeface="微软雅黑" panose="020B0503020204020204" charset="-122"/>
                <a:ea typeface="微软雅黑" panose="020B0503020204020204" charset="-122"/>
                <a:sym typeface="+mn-ea"/>
              </a:rPr>
              <a:t>难点</a:t>
            </a:r>
            <a:endParaRPr lang="zh-CN" altLang="en-US" sz="2800" b="1" dirty="0">
              <a:solidFill>
                <a:srgbClr val="0071C1"/>
              </a:solidFill>
              <a:latin typeface="微软雅黑" panose="020B0503020204020204" charset="-122"/>
              <a:ea typeface="微软雅黑" panose="020B0503020204020204" charset="-122"/>
            </a:endParaRPr>
          </a:p>
        </p:txBody>
      </p:sp>
      <p:sp>
        <p:nvSpPr>
          <p:cNvPr id="43" name="文本框 42"/>
          <p:cNvSpPr txBox="1"/>
          <p:nvPr/>
        </p:nvSpPr>
        <p:spPr>
          <a:xfrm rot="5400000">
            <a:off x="7711440" y="2131060"/>
            <a:ext cx="1906270" cy="521970"/>
          </a:xfrm>
          <a:prstGeom prst="rect">
            <a:avLst/>
          </a:prstGeom>
          <a:noFill/>
        </p:spPr>
        <p:txBody>
          <a:bodyPr vert="vert270" wrap="square" rtlCol="0">
            <a:spAutoFit/>
          </a:bodyPr>
          <a:lstStyle/>
          <a:p>
            <a:pPr algn="ctr"/>
            <a:r>
              <a:rPr lang="zh-CN" altLang="en-US" sz="2800" b="1" dirty="0">
                <a:solidFill>
                  <a:srgbClr val="0071C1"/>
                </a:solidFill>
                <a:latin typeface="微软雅黑" panose="020B0503020204020204" charset="-122"/>
                <a:ea typeface="微软雅黑" panose="020B0503020204020204" charset="-122"/>
              </a:rPr>
              <a:t>使用工具</a:t>
            </a:r>
            <a:endParaRPr lang="zh-CN" altLang="en-US" sz="2800" b="1" dirty="0">
              <a:solidFill>
                <a:srgbClr val="0071C1"/>
              </a:solidFill>
              <a:latin typeface="微软雅黑" panose="020B0503020204020204" charset="-122"/>
              <a:ea typeface="微软雅黑" panose="020B0503020204020204" charset="-122"/>
            </a:endParaRPr>
          </a:p>
        </p:txBody>
      </p:sp>
      <p:sp>
        <p:nvSpPr>
          <p:cNvPr id="46" name="矩形 45"/>
          <p:cNvSpPr/>
          <p:nvPr/>
        </p:nvSpPr>
        <p:spPr>
          <a:xfrm>
            <a:off x="5527369" y="2142353"/>
            <a:ext cx="2499712" cy="1476375"/>
          </a:xfrm>
          <a:prstGeom prst="rect">
            <a:avLst/>
          </a:prstGeom>
        </p:spPr>
        <p:txBody>
          <a:bodyPr wrap="square">
            <a:spAutoFit/>
          </a:bodyPr>
          <a:lstStyle/>
          <a:p>
            <a:r>
              <a:rPr lang="zh-CN" altLang="en-US" dirty="0"/>
              <a:t>一种通用的高级语言，特点就是运行速度快。 C++则是可以面向对象编程并且可以运行所有的 C 代码。</a:t>
            </a:r>
            <a:endParaRPr lang="zh-CN" altLang="en-US" dirty="0"/>
          </a:p>
        </p:txBody>
      </p:sp>
      <p:sp>
        <p:nvSpPr>
          <p:cNvPr id="47" name="矩形 46"/>
          <p:cNvSpPr/>
          <p:nvPr/>
        </p:nvSpPr>
        <p:spPr>
          <a:xfrm>
            <a:off x="7919248" y="5079963"/>
            <a:ext cx="2499712" cy="1198880"/>
          </a:xfrm>
          <a:prstGeom prst="rect">
            <a:avLst/>
          </a:prstGeom>
        </p:spPr>
        <p:txBody>
          <a:bodyPr wrap="square">
            <a:spAutoFit/>
          </a:bodyPr>
          <a:lstStyle/>
          <a:p>
            <a:r>
              <a:rPr spc="300" dirty="0"/>
              <a:t>用以减少极小化极大算法 （Minimax 算法）</a:t>
            </a:r>
            <a:r>
              <a:rPr spc="300" dirty="0"/>
              <a:t>所生成的搜索树的节点数。</a:t>
            </a:r>
            <a:endParaRPr spc="300" dirty="0"/>
          </a:p>
        </p:txBody>
      </p:sp>
      <p:sp>
        <p:nvSpPr>
          <p:cNvPr id="48" name="矩形 47"/>
          <p:cNvSpPr/>
          <p:nvPr/>
        </p:nvSpPr>
        <p:spPr>
          <a:xfrm>
            <a:off x="9189618" y="2099486"/>
            <a:ext cx="2499712" cy="1476375"/>
          </a:xfrm>
          <a:prstGeom prst="rect">
            <a:avLst/>
          </a:prstGeom>
        </p:spPr>
        <p:txBody>
          <a:bodyPr wrap="square">
            <a:spAutoFit/>
          </a:bodyPr>
          <a:lstStyle/>
          <a:p>
            <a:r>
              <a:rPr spc="300" dirty="0"/>
              <a:t>EasyX Graphics Library 是针对 Visual C++ 的免费绘图库，支 持 VC6.0 ~ VC2022</a:t>
            </a:r>
            <a:r>
              <a:rPr lang="zh-CN" spc="300" dirty="0"/>
              <a:t>。</a:t>
            </a:r>
            <a:endParaRPr lang="zh-CN" spc="300" dirty="0"/>
          </a:p>
        </p:txBody>
      </p:sp>
      <p:sp>
        <p:nvSpPr>
          <p:cNvPr id="50" name="文本框 49"/>
          <p:cNvSpPr txBox="1"/>
          <p:nvPr/>
        </p:nvSpPr>
        <p:spPr>
          <a:xfrm>
            <a:off x="5514916" y="1686114"/>
            <a:ext cx="1811761" cy="521970"/>
          </a:xfrm>
          <a:prstGeom prst="rect">
            <a:avLst/>
          </a:prstGeom>
          <a:noFill/>
        </p:spPr>
        <p:txBody>
          <a:bodyPr wrap="square" rtlCol="0">
            <a:spAutoFit/>
          </a:bodyPr>
          <a:lstStyle/>
          <a:p>
            <a:pPr algn="ctr"/>
            <a:r>
              <a:rPr lang="en-US" altLang="zh-CN" sz="2800" b="1" spc="300" dirty="0">
                <a:solidFill>
                  <a:srgbClr val="0071C1"/>
                </a:solidFill>
                <a:latin typeface="微软雅黑" panose="020B0503020204020204" charset="-122"/>
                <a:ea typeface="微软雅黑" panose="020B0503020204020204" charset="-122"/>
              </a:rPr>
              <a:t>C/C++</a:t>
            </a:r>
            <a:endParaRPr lang="zh-CN" altLang="en-US" sz="2800" b="1" spc="300" dirty="0">
              <a:solidFill>
                <a:srgbClr val="0071C1"/>
              </a:solidFill>
              <a:latin typeface="微软雅黑" panose="020B0503020204020204" charset="-122"/>
              <a:ea typeface="微软雅黑" panose="020B0503020204020204" charset="-122"/>
            </a:endParaRPr>
          </a:p>
        </p:txBody>
      </p:sp>
      <p:sp>
        <p:nvSpPr>
          <p:cNvPr id="51" name="文本框 50"/>
          <p:cNvSpPr txBox="1"/>
          <p:nvPr/>
        </p:nvSpPr>
        <p:spPr>
          <a:xfrm>
            <a:off x="9125924" y="1584660"/>
            <a:ext cx="1811761" cy="521970"/>
          </a:xfrm>
          <a:prstGeom prst="rect">
            <a:avLst/>
          </a:prstGeom>
          <a:noFill/>
        </p:spPr>
        <p:txBody>
          <a:bodyPr wrap="square" rtlCol="0">
            <a:spAutoFit/>
          </a:bodyPr>
          <a:lstStyle/>
          <a:p>
            <a:pPr algn="ctr"/>
            <a:r>
              <a:rPr lang="zh-CN" altLang="en-US" sz="2800" b="1" spc="300" dirty="0">
                <a:solidFill>
                  <a:srgbClr val="0071C1"/>
                </a:solidFill>
                <a:latin typeface="微软雅黑" panose="020B0503020204020204" charset="-122"/>
                <a:ea typeface="微软雅黑" panose="020B0503020204020204" charset="-122"/>
              </a:rPr>
              <a:t>EasyX</a:t>
            </a:r>
            <a:endParaRPr lang="zh-CN" altLang="en-US" sz="2800" b="1" spc="300" dirty="0">
              <a:solidFill>
                <a:srgbClr val="0071C1"/>
              </a:solidFill>
              <a:latin typeface="微软雅黑" panose="020B0503020204020204" charset="-122"/>
              <a:ea typeface="微软雅黑" panose="020B0503020204020204" charset="-122"/>
            </a:endParaRPr>
          </a:p>
        </p:txBody>
      </p:sp>
      <p:sp>
        <p:nvSpPr>
          <p:cNvPr id="52" name="文本框 51"/>
          <p:cNvSpPr txBox="1"/>
          <p:nvPr/>
        </p:nvSpPr>
        <p:spPr>
          <a:xfrm>
            <a:off x="7918450" y="4578985"/>
            <a:ext cx="2581910" cy="521970"/>
          </a:xfrm>
          <a:prstGeom prst="rect">
            <a:avLst/>
          </a:prstGeom>
          <a:noFill/>
        </p:spPr>
        <p:txBody>
          <a:bodyPr wrap="square" rtlCol="0">
            <a:spAutoFit/>
          </a:bodyPr>
          <a:lstStyle/>
          <a:p>
            <a:pPr algn="ctr"/>
            <a:r>
              <a:rPr lang="zh-CN" altLang="en-US" sz="2800" b="1" spc="300" dirty="0">
                <a:solidFill>
                  <a:srgbClr val="0071C1"/>
                </a:solidFill>
                <a:latin typeface="微软雅黑" panose="020B0503020204020204" charset="-122"/>
                <a:ea typeface="微软雅黑" panose="020B0503020204020204" charset="-122"/>
              </a:rPr>
              <a:t>α-β剪枝技术</a:t>
            </a:r>
            <a:endParaRPr lang="zh-CN" altLang="en-US" sz="2800" b="1" spc="300" dirty="0">
              <a:solidFill>
                <a:srgbClr val="0071C1"/>
              </a:solidFill>
              <a:latin typeface="微软雅黑" panose="020B0503020204020204" charset="-122"/>
              <a:ea typeface="微软雅黑" panose="020B0503020204020204" charset="-122"/>
            </a:endParaRPr>
          </a:p>
        </p:txBody>
      </p:sp>
      <p:sp>
        <p:nvSpPr>
          <p:cNvPr id="63" name="矩形 62"/>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4" name="直接连接符 63"/>
          <p:cNvCxnSpPr/>
          <p:nvPr/>
        </p:nvCxnSpPr>
        <p:spPr>
          <a:xfrm flipH="1">
            <a:off x="7736885" y="3907401"/>
            <a:ext cx="4074" cy="716472"/>
          </a:xfrm>
          <a:prstGeom prst="line">
            <a:avLst/>
          </a:prstGeom>
          <a:ln w="12700">
            <a:solidFill>
              <a:srgbClr val="0071C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838575" y="1825625"/>
            <a:ext cx="613410" cy="3935730"/>
          </a:xfrm>
          <a:prstGeom prst="rect">
            <a:avLst/>
          </a:prstGeom>
          <a:noFill/>
        </p:spPr>
        <p:txBody>
          <a:bodyPr vert="eaVert" wrap="square" rtlCol="0">
            <a:spAutoFit/>
          </a:bodyPr>
          <a:p>
            <a:r>
              <a:rPr lang="en-US" altLang="zh-CN" sz="2800" b="1" spc="300" dirty="0">
                <a:solidFill>
                  <a:srgbClr val="0071C1"/>
                </a:solidFill>
                <a:latin typeface="微软雅黑" panose="020B0503020204020204" charset="-122"/>
                <a:ea typeface="微软雅黑" panose="020B0503020204020204" charset="-122"/>
              </a:rPr>
              <a:t>技术点——</a:t>
            </a:r>
            <a:r>
              <a:rPr lang="zh-CN" altLang="en-US" sz="2800" b="1" spc="300" dirty="0">
                <a:solidFill>
                  <a:srgbClr val="0071C1"/>
                </a:solidFill>
                <a:latin typeface="微软雅黑" panose="020B0503020204020204" charset="-122"/>
                <a:ea typeface="微软雅黑" panose="020B0503020204020204" charset="-122"/>
              </a:rPr>
              <a:t>简单介绍</a:t>
            </a:r>
            <a:endParaRPr lang="zh-CN" altLang="en-US" sz="2800" b="1" spc="300" dirty="0">
              <a:solidFill>
                <a:srgbClr val="0071C1"/>
              </a:solidFill>
              <a:latin typeface="微软雅黑" panose="020B0503020204020204" charset="-122"/>
              <a:ea typeface="微软雅黑" panose="020B0503020204020204" charset="-122"/>
            </a:endParaRPr>
          </a:p>
        </p:txBody>
      </p:sp>
      <p:sp>
        <p:nvSpPr>
          <p:cNvPr id="30" name="矩形 29"/>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1" name="组合 30"/>
          <p:cNvGrpSpPr/>
          <p:nvPr/>
        </p:nvGrpSpPr>
        <p:grpSpPr>
          <a:xfrm rot="0">
            <a:off x="442595" y="278130"/>
            <a:ext cx="2511425" cy="1257935"/>
            <a:chOff x="0" y="112403"/>
            <a:chExt cx="2511219" cy="1258018"/>
          </a:xfrm>
        </p:grpSpPr>
        <p:sp>
          <p:nvSpPr>
            <p:cNvPr id="33" name="文本框 32"/>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34" name="文本框 33"/>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8" name="组合 37"/>
          <p:cNvGrpSpPr/>
          <p:nvPr/>
        </p:nvGrpSpPr>
        <p:grpSpPr>
          <a:xfrm rot="0">
            <a:off x="631190" y="1992630"/>
            <a:ext cx="2066925" cy="523240"/>
            <a:chOff x="631246" y="1992816"/>
            <a:chExt cx="2067146" cy="523220"/>
          </a:xfrm>
        </p:grpSpPr>
        <p:sp>
          <p:nvSpPr>
            <p:cNvPr id="44" name="文本框 43"/>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5" name="矩形 4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9" name="组合 48"/>
          <p:cNvGrpSpPr/>
          <p:nvPr/>
        </p:nvGrpSpPr>
        <p:grpSpPr>
          <a:xfrm rot="0">
            <a:off x="631190" y="2702560"/>
            <a:ext cx="2066925" cy="521970"/>
            <a:chOff x="631246" y="2702877"/>
            <a:chExt cx="2067145" cy="521970"/>
          </a:xfrm>
        </p:grpSpPr>
        <p:sp>
          <p:nvSpPr>
            <p:cNvPr id="53" name="文本框 52"/>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4" name="矩形 5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5" name="组合 54"/>
          <p:cNvGrpSpPr/>
          <p:nvPr/>
        </p:nvGrpSpPr>
        <p:grpSpPr>
          <a:xfrm rot="0">
            <a:off x="631190" y="4832985"/>
            <a:ext cx="2066925" cy="521970"/>
            <a:chOff x="631246" y="4833059"/>
            <a:chExt cx="2067145" cy="521970"/>
          </a:xfrm>
        </p:grpSpPr>
        <p:sp>
          <p:nvSpPr>
            <p:cNvPr id="56" name="文本框 55"/>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7" name="矩形 5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8" name="组合 57"/>
          <p:cNvGrpSpPr/>
          <p:nvPr/>
        </p:nvGrpSpPr>
        <p:grpSpPr>
          <a:xfrm rot="0">
            <a:off x="631190" y="4133215"/>
            <a:ext cx="2066925" cy="521970"/>
            <a:chOff x="631246" y="4122999"/>
            <a:chExt cx="2067145" cy="521970"/>
          </a:xfrm>
        </p:grpSpPr>
        <p:sp>
          <p:nvSpPr>
            <p:cNvPr id="59" name="文本框 5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81" name="矩形 8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82" name="组合 81"/>
          <p:cNvGrpSpPr/>
          <p:nvPr/>
        </p:nvGrpSpPr>
        <p:grpSpPr>
          <a:xfrm rot="0">
            <a:off x="631190" y="3385185"/>
            <a:ext cx="2066925" cy="521970"/>
            <a:chOff x="631246" y="4122999"/>
            <a:chExt cx="2067145" cy="521970"/>
          </a:xfrm>
        </p:grpSpPr>
        <p:sp>
          <p:nvSpPr>
            <p:cNvPr id="83" name="文本框 82"/>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84" name="矩形 83"/>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49"/>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4383049" y="1843191"/>
            <a:ext cx="3141050" cy="1939565"/>
            <a:chOff x="4383049" y="1843191"/>
            <a:chExt cx="3141050" cy="1939565"/>
          </a:xfrm>
        </p:grpSpPr>
        <p:sp>
          <p:nvSpPr>
            <p:cNvPr id="2" name="矩形 1"/>
            <p:cNvSpPr/>
            <p:nvPr/>
          </p:nvSpPr>
          <p:spPr>
            <a:xfrm>
              <a:off x="4383049" y="1992816"/>
              <a:ext cx="2870200" cy="1789940"/>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 name="椭圆 2"/>
            <p:cNvSpPr/>
            <p:nvPr/>
          </p:nvSpPr>
          <p:spPr>
            <a:xfrm>
              <a:off x="6884682" y="1843191"/>
              <a:ext cx="639417" cy="639417"/>
            </a:xfrm>
            <a:prstGeom prst="ellipse">
              <a:avLst/>
            </a:prstGeom>
            <a:ln w="57150">
              <a:solidFill>
                <a:srgbClr val="0071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0071C1"/>
                  </a:solidFill>
                  <a:latin typeface="微软雅黑" panose="020B0503020204020204" charset="-122"/>
                  <a:ea typeface="微软雅黑" panose="020B0503020204020204" charset="-122"/>
                </a:rPr>
                <a:t>1</a:t>
              </a:r>
              <a:endParaRPr lang="zh-CN" altLang="en-US" sz="3200" b="1" dirty="0">
                <a:solidFill>
                  <a:srgbClr val="0071C1"/>
                </a:solidFill>
                <a:latin typeface="微软雅黑" panose="020B0503020204020204" charset="-122"/>
                <a:ea typeface="微软雅黑" panose="020B0503020204020204" charset="-122"/>
              </a:endParaRPr>
            </a:p>
          </p:txBody>
        </p:sp>
        <p:sp>
          <p:nvSpPr>
            <p:cNvPr id="6" name="矩形 5"/>
            <p:cNvSpPr/>
            <p:nvPr/>
          </p:nvSpPr>
          <p:spPr>
            <a:xfrm>
              <a:off x="4515563" y="2150053"/>
              <a:ext cx="2463800" cy="1476375"/>
            </a:xfrm>
            <a:prstGeom prst="rect">
              <a:avLst/>
            </a:prstGeom>
          </p:spPr>
          <p:txBody>
            <a:bodyPr wrap="square">
              <a:spAutoFit/>
            </a:bodyPr>
            <a:lstStyle/>
            <a:p>
              <a:r>
                <a:rPr lang="zh-CN" sz="1000" spc="300" dirty="0">
                  <a:solidFill>
                    <a:schemeClr val="bg1"/>
                  </a:solidFill>
                  <a:latin typeface="微软雅黑" panose="020B0503020204020204" charset="-122"/>
                  <a:ea typeface="微软雅黑" panose="020B0503020204020204" charset="-122"/>
                  <a:hlinkClick r:id="rId1"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五子棋游戏作为经典的零和博弈模型，博弈的每一方都假设对方的所有策略 的根本目的是使自己最大程度地失利，并据此最优化自己的对策，那么，系统通 过一定的线性运算，可使得每一次博弈过程，都能够找到一个“最优解”，最终达 到胜利。</a:t>
              </a:r>
              <a:endParaRPr lang="zh-CN" sz="1000" spc="300" dirty="0">
                <a:solidFill>
                  <a:schemeClr val="bg1"/>
                </a:solidFill>
                <a:latin typeface="微软雅黑" panose="020B0503020204020204" charset="-122"/>
                <a:ea typeface="微软雅黑" panose="020B0503020204020204" charset="-122"/>
              </a:endParaRPr>
            </a:p>
          </p:txBody>
        </p:sp>
      </p:grpSp>
      <p:grpSp>
        <p:nvGrpSpPr>
          <p:cNvPr id="21" name="组合 20"/>
          <p:cNvGrpSpPr/>
          <p:nvPr/>
        </p:nvGrpSpPr>
        <p:grpSpPr>
          <a:xfrm>
            <a:off x="8434367" y="1843190"/>
            <a:ext cx="3090232" cy="1939566"/>
            <a:chOff x="8434367" y="1843190"/>
            <a:chExt cx="3090232" cy="1939566"/>
          </a:xfrm>
        </p:grpSpPr>
        <p:sp>
          <p:nvSpPr>
            <p:cNvPr id="24" name="矩形 23"/>
            <p:cNvSpPr/>
            <p:nvPr/>
          </p:nvSpPr>
          <p:spPr>
            <a:xfrm>
              <a:off x="8434367" y="1992816"/>
              <a:ext cx="2870200" cy="1789940"/>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2" name="椭圆 31"/>
            <p:cNvSpPr/>
            <p:nvPr/>
          </p:nvSpPr>
          <p:spPr>
            <a:xfrm>
              <a:off x="10885182" y="1843190"/>
              <a:ext cx="639417" cy="639417"/>
            </a:xfrm>
            <a:prstGeom prst="ellipse">
              <a:avLst/>
            </a:prstGeom>
            <a:ln w="57150">
              <a:solidFill>
                <a:srgbClr val="0071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0071C1"/>
                  </a:solidFill>
                  <a:latin typeface="微软雅黑" panose="020B0503020204020204" charset="-122"/>
                  <a:ea typeface="微软雅黑" panose="020B0503020204020204" charset="-122"/>
                </a:rPr>
                <a:t>2</a:t>
              </a:r>
              <a:endParaRPr lang="zh-CN" altLang="en-US" sz="3200" b="1" dirty="0">
                <a:solidFill>
                  <a:srgbClr val="0071C1"/>
                </a:solidFill>
                <a:latin typeface="微软雅黑" panose="020B0503020204020204" charset="-122"/>
                <a:ea typeface="微软雅黑" panose="020B0503020204020204" charset="-122"/>
              </a:endParaRPr>
            </a:p>
          </p:txBody>
        </p:sp>
        <p:sp>
          <p:nvSpPr>
            <p:cNvPr id="35" name="矩形 34"/>
            <p:cNvSpPr/>
            <p:nvPr/>
          </p:nvSpPr>
          <p:spPr>
            <a:xfrm>
              <a:off x="8668143" y="2346567"/>
              <a:ext cx="2463800" cy="1168400"/>
            </a:xfrm>
            <a:prstGeom prst="rect">
              <a:avLst/>
            </a:prstGeom>
          </p:spPr>
          <p:txBody>
            <a:bodyPr wrap="square">
              <a:spAutoFit/>
            </a:bodyPr>
            <a:lstStyle/>
            <a:p>
              <a:pPr algn="l"/>
              <a:r>
                <a:rPr lang="zh-CN" sz="1000" spc="300" dirty="0">
                  <a:solidFill>
                    <a:schemeClr val="bg1"/>
                  </a:solidFill>
                  <a:latin typeface="微软雅黑" panose="020B0503020204020204" charset="-122"/>
                  <a:ea typeface="微软雅黑" panose="020B0503020204020204" charset="-122"/>
                  <a:hlinkClick r:id="rId2"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由于 C 语言的代码运行速度几乎与汇编代码等同，所以为了运行速度便使 用 C 来编写程序。由于 C++可以运行任意一行 C 代码，以及绘图时使用了 </a:t>
              </a:r>
              <a:r>
                <a:rPr lang="zh-CN" sz="1000" spc="300" dirty="0">
                  <a:solidFill>
                    <a:schemeClr val="bg1"/>
                  </a:solidFill>
                  <a:latin typeface="Times New Roman" panose="02020603050405020304" charset="0"/>
                  <a:ea typeface="微软雅黑" panose="020B0503020204020204" charset="-122"/>
                  <a:cs typeface="Times New Roman" panose="02020603050405020304" charset="0"/>
                  <a:hlinkClick r:id="rId2"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EasyX Graphics Library，</a:t>
              </a:r>
              <a:r>
                <a:rPr lang="zh-CN" sz="1000" spc="300" dirty="0">
                  <a:solidFill>
                    <a:schemeClr val="bg1"/>
                  </a:solidFill>
                  <a:latin typeface="微软雅黑" panose="020B0503020204020204" charset="-122"/>
                  <a:ea typeface="微软雅黑" panose="020B0503020204020204" charset="-122"/>
                  <a:hlinkClick r:id="rId2"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所以系统最终为“.cpp”格式。</a:t>
              </a:r>
              <a:endParaRPr lang="zh-CN" sz="1000" spc="300" dirty="0">
                <a:solidFill>
                  <a:schemeClr val="bg1"/>
                </a:solidFill>
                <a:latin typeface="微软雅黑" panose="020B0503020204020204" charset="-122"/>
                <a:ea typeface="微软雅黑" panose="020B0503020204020204" charset="-122"/>
              </a:endParaRPr>
            </a:p>
          </p:txBody>
        </p:sp>
      </p:grpSp>
      <p:grpSp>
        <p:nvGrpSpPr>
          <p:cNvPr id="22" name="组合 21"/>
          <p:cNvGrpSpPr/>
          <p:nvPr/>
        </p:nvGrpSpPr>
        <p:grpSpPr>
          <a:xfrm>
            <a:off x="8434367" y="4061118"/>
            <a:ext cx="3090231" cy="2036729"/>
            <a:chOff x="8434367" y="4061118"/>
            <a:chExt cx="3090231" cy="2036729"/>
          </a:xfrm>
        </p:grpSpPr>
        <p:sp>
          <p:nvSpPr>
            <p:cNvPr id="27" name="矩形 26"/>
            <p:cNvSpPr/>
            <p:nvPr/>
          </p:nvSpPr>
          <p:spPr>
            <a:xfrm>
              <a:off x="8434367" y="4307907"/>
              <a:ext cx="2870200" cy="1789940"/>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3" name="椭圆 32"/>
            <p:cNvSpPr/>
            <p:nvPr/>
          </p:nvSpPr>
          <p:spPr>
            <a:xfrm>
              <a:off x="10885181" y="4061118"/>
              <a:ext cx="639417" cy="639417"/>
            </a:xfrm>
            <a:prstGeom prst="ellipse">
              <a:avLst/>
            </a:prstGeom>
            <a:ln w="57150">
              <a:solidFill>
                <a:srgbClr val="0071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solidFill>
                    <a:srgbClr val="0071C1"/>
                  </a:solidFill>
                  <a:latin typeface="微软雅黑" panose="020B0503020204020204" charset="-122"/>
                  <a:ea typeface="微软雅黑" panose="020B0503020204020204" charset="-122"/>
                </a:rPr>
                <a:t>3</a:t>
              </a:r>
              <a:endParaRPr lang="zh-CN" altLang="en-US" sz="3200" b="1" dirty="0">
                <a:solidFill>
                  <a:srgbClr val="0071C1"/>
                </a:solidFill>
                <a:latin typeface="微软雅黑" panose="020B0503020204020204" charset="-122"/>
                <a:ea typeface="微软雅黑" panose="020B0503020204020204" charset="-122"/>
              </a:endParaRPr>
            </a:p>
          </p:txBody>
        </p:sp>
        <p:sp>
          <p:nvSpPr>
            <p:cNvPr id="36" name="矩形 35"/>
            <p:cNvSpPr/>
            <p:nvPr/>
          </p:nvSpPr>
          <p:spPr>
            <a:xfrm>
              <a:off x="8668143" y="4602712"/>
              <a:ext cx="2463800" cy="1322070"/>
            </a:xfrm>
            <a:prstGeom prst="rect">
              <a:avLst/>
            </a:prstGeom>
          </p:spPr>
          <p:txBody>
            <a:bodyPr wrap="square">
              <a:spAutoFit/>
            </a:bodyPr>
            <a:lstStyle/>
            <a:p>
              <a:r>
                <a:rPr lang="zh-CN" sz="1000" spc="300" dirty="0">
                  <a:solidFill>
                    <a:schemeClr val="bg1"/>
                  </a:solidFill>
                  <a:latin typeface="微软雅黑" panose="020B0503020204020204" charset="-122"/>
                  <a:ea typeface="微软雅黑" panose="020B0503020204020204" charset="-122"/>
                  <a:hlinkClick r:id="rId3"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程序使用 EasyX 来创建窗口，绘制棋子，使用五元组来作为最基本的估值单位，使用一个二维数组来保存各点的信息。使用估值函数计算单个点位和当下棋局的价值，使用搜索算法来确定系统落子位置。使用判断函数判断是否胜利。</a:t>
              </a:r>
              <a:endParaRPr lang="zh-CN" sz="1000" spc="300" dirty="0">
                <a:solidFill>
                  <a:schemeClr val="bg1"/>
                </a:solidFill>
                <a:latin typeface="微软雅黑" panose="020B0503020204020204" charset="-122"/>
                <a:ea typeface="微软雅黑" panose="020B0503020204020204" charset="-122"/>
              </a:endParaRPr>
            </a:p>
          </p:txBody>
        </p:sp>
      </p:grpSp>
      <p:grpSp>
        <p:nvGrpSpPr>
          <p:cNvPr id="23" name="组合 22"/>
          <p:cNvGrpSpPr/>
          <p:nvPr/>
        </p:nvGrpSpPr>
        <p:grpSpPr>
          <a:xfrm>
            <a:off x="4383049" y="4061118"/>
            <a:ext cx="3114225" cy="2036729"/>
            <a:chOff x="4383049" y="4061118"/>
            <a:chExt cx="3114225" cy="2036729"/>
          </a:xfrm>
        </p:grpSpPr>
        <p:sp>
          <p:nvSpPr>
            <p:cNvPr id="26" name="矩形 25"/>
            <p:cNvSpPr/>
            <p:nvPr/>
          </p:nvSpPr>
          <p:spPr>
            <a:xfrm>
              <a:off x="4383049" y="4307907"/>
              <a:ext cx="2870200" cy="1789940"/>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34" name="椭圆 33"/>
            <p:cNvSpPr/>
            <p:nvPr/>
          </p:nvSpPr>
          <p:spPr>
            <a:xfrm>
              <a:off x="6857857" y="4061118"/>
              <a:ext cx="639417" cy="639417"/>
            </a:xfrm>
            <a:prstGeom prst="ellipse">
              <a:avLst/>
            </a:prstGeom>
            <a:ln w="57150">
              <a:solidFill>
                <a:srgbClr val="0071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solidFill>
                    <a:srgbClr val="0071C1"/>
                  </a:solidFill>
                  <a:latin typeface="微软雅黑" panose="020B0503020204020204" charset="-122"/>
                  <a:ea typeface="微软雅黑" panose="020B0503020204020204" charset="-122"/>
                </a:rPr>
                <a:t>注</a:t>
              </a:r>
              <a:endParaRPr lang="zh-CN" altLang="en-US" sz="3200" b="1" dirty="0">
                <a:solidFill>
                  <a:srgbClr val="0071C1"/>
                </a:solidFill>
                <a:latin typeface="微软雅黑" panose="020B0503020204020204" charset="-122"/>
                <a:ea typeface="微软雅黑" panose="020B0503020204020204" charset="-122"/>
              </a:endParaRPr>
            </a:p>
          </p:txBody>
        </p:sp>
        <p:sp>
          <p:nvSpPr>
            <p:cNvPr id="37" name="矩形 36"/>
            <p:cNvSpPr/>
            <p:nvPr/>
          </p:nvSpPr>
          <p:spPr>
            <a:xfrm>
              <a:off x="4615258" y="4575243"/>
              <a:ext cx="2463800" cy="1198880"/>
            </a:xfrm>
            <a:prstGeom prst="rect">
              <a:avLst/>
            </a:prstGeom>
          </p:spPr>
          <p:txBody>
            <a:bodyPr wrap="square">
              <a:spAutoFit/>
            </a:bodyPr>
            <a:lstStyle/>
            <a:p>
              <a:r>
                <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struct coordinate{</a:t>
              </a:r>
              <a:endPar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endParaRPr>
            </a:p>
            <a:p>
              <a:pPr lvl="0"/>
              <a:r>
                <a:rPr lang="en-US" alt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  </a:t>
              </a:r>
              <a:r>
                <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int x; </a:t>
              </a:r>
              <a:endPar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endParaRPr>
            </a:p>
            <a:p>
              <a:pPr lvl="0"/>
              <a:r>
                <a:rPr lang="en-US" alt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  </a:t>
              </a:r>
              <a:r>
                <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int y; </a:t>
              </a:r>
              <a:endPar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endParaRPr>
            </a:p>
            <a:p>
              <a:pPr lvl="0"/>
              <a:r>
                <a:rPr lang="en-US" alt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  </a:t>
              </a:r>
              <a:r>
                <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int rt;</a:t>
              </a:r>
              <a:endPar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endParaRPr>
            </a:p>
            <a:p>
              <a:pPr lvl="0"/>
              <a:r>
                <a:rPr lang="en-US" alt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  </a:t>
              </a:r>
              <a:r>
                <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int score; </a:t>
              </a:r>
              <a:endPar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endParaRPr>
            </a:p>
            <a:p>
              <a:r>
                <a:rPr lang="zh-CN" sz="1200" spc="300" dirty="0">
                  <a:solidFill>
                    <a:schemeClr val="bg1"/>
                  </a:solidFill>
                  <a:latin typeface="Times New Roman" panose="02020603050405020304" charset="0"/>
                  <a:ea typeface="微软雅黑" panose="020B0503020204020204" charset="-122"/>
                  <a:cs typeface="Times New Roman" panose="02020603050405020304" charset="0"/>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a:t>
              </a:r>
              <a:endParaRPr sz="1200" spc="300" dirty="0">
                <a:solidFill>
                  <a:schemeClr val="bg1"/>
                </a:solidFill>
                <a:latin typeface="Times New Roman" panose="02020603050405020304" charset="0"/>
                <a:ea typeface="微软雅黑" panose="020B0503020204020204" charset="-122"/>
                <a:cs typeface="Times New Roman" panose="02020603050405020304" charset="0"/>
              </a:endParaRPr>
            </a:p>
          </p:txBody>
        </p:sp>
      </p:grpSp>
      <p:cxnSp>
        <p:nvCxnSpPr>
          <p:cNvPr id="38" name="直接箭头连接符 37"/>
          <p:cNvCxnSpPr/>
          <p:nvPr/>
        </p:nvCxnSpPr>
        <p:spPr>
          <a:xfrm>
            <a:off x="7278649" y="2887786"/>
            <a:ext cx="1090651" cy="0"/>
          </a:xfrm>
          <a:prstGeom prst="straightConnector1">
            <a:avLst/>
          </a:prstGeom>
          <a:ln w="19050">
            <a:solidFill>
              <a:srgbClr val="0071C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a:stCxn id="24" idx="2"/>
            <a:endCxn id="27" idx="0"/>
          </p:cNvCxnSpPr>
          <p:nvPr/>
        </p:nvCxnSpPr>
        <p:spPr>
          <a:xfrm>
            <a:off x="9869467" y="3782756"/>
            <a:ext cx="0" cy="525145"/>
          </a:xfrm>
          <a:prstGeom prst="straightConnector1">
            <a:avLst/>
          </a:prstGeom>
          <a:ln w="19050">
            <a:solidFill>
              <a:srgbClr val="0071C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5812790" y="969645"/>
            <a:ext cx="4021455" cy="583565"/>
          </a:xfrm>
          <a:prstGeom prst="rect">
            <a:avLst/>
          </a:prstGeom>
          <a:noFill/>
        </p:spPr>
        <p:txBody>
          <a:bodyPr wrap="square" rtlCol="0">
            <a:spAutoFit/>
          </a:bodyPr>
          <a:p>
            <a:pPr algn="ctr"/>
            <a:r>
              <a:rPr lang="zh-CN" altLang="en-US" sz="3200" b="1" dirty="0">
                <a:solidFill>
                  <a:srgbClr val="0071C1"/>
                </a:solidFill>
                <a:latin typeface="微软雅黑" panose="020B0503020204020204" charset="-122"/>
                <a:ea typeface="微软雅黑" panose="020B0503020204020204" charset="-122"/>
              </a:rPr>
              <a:t>整体思路的简单介绍</a:t>
            </a:r>
            <a:endParaRPr lang="zh-CN" altLang="en-US" sz="3200" b="1" dirty="0">
              <a:solidFill>
                <a:srgbClr val="0071C1"/>
              </a:solidFill>
              <a:latin typeface="微软雅黑" panose="020B0503020204020204" charset="-122"/>
              <a:ea typeface="微软雅黑" panose="020B0503020204020204" charset="-122"/>
            </a:endParaRPr>
          </a:p>
        </p:txBody>
      </p:sp>
      <p:sp>
        <p:nvSpPr>
          <p:cNvPr id="88" name="矩形 87"/>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9" name="组合 88"/>
          <p:cNvGrpSpPr/>
          <p:nvPr/>
        </p:nvGrpSpPr>
        <p:grpSpPr>
          <a:xfrm rot="0">
            <a:off x="442595" y="278130"/>
            <a:ext cx="2511425" cy="1257935"/>
            <a:chOff x="0" y="112403"/>
            <a:chExt cx="2511219" cy="1258018"/>
          </a:xfrm>
        </p:grpSpPr>
        <p:sp>
          <p:nvSpPr>
            <p:cNvPr id="90" name="文本框 89"/>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91" name="文本框 90"/>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92" name="组合 91"/>
          <p:cNvGrpSpPr/>
          <p:nvPr/>
        </p:nvGrpSpPr>
        <p:grpSpPr>
          <a:xfrm rot="0">
            <a:off x="631190" y="1992630"/>
            <a:ext cx="2066925" cy="523240"/>
            <a:chOff x="631246" y="1992816"/>
            <a:chExt cx="2067146" cy="523220"/>
          </a:xfrm>
        </p:grpSpPr>
        <p:sp>
          <p:nvSpPr>
            <p:cNvPr id="93" name="文本框 92"/>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94" name="矩形 93"/>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95" name="组合 94"/>
          <p:cNvGrpSpPr/>
          <p:nvPr/>
        </p:nvGrpSpPr>
        <p:grpSpPr>
          <a:xfrm rot="0">
            <a:off x="631190" y="2702560"/>
            <a:ext cx="2066925" cy="521970"/>
            <a:chOff x="631246" y="2702877"/>
            <a:chExt cx="2067145" cy="521970"/>
          </a:xfrm>
        </p:grpSpPr>
        <p:sp>
          <p:nvSpPr>
            <p:cNvPr id="96" name="文本框 95"/>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97" name="矩形 96"/>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98" name="组合 97"/>
          <p:cNvGrpSpPr/>
          <p:nvPr/>
        </p:nvGrpSpPr>
        <p:grpSpPr>
          <a:xfrm rot="0">
            <a:off x="631190" y="4832985"/>
            <a:ext cx="2066925" cy="521970"/>
            <a:chOff x="631246" y="4833059"/>
            <a:chExt cx="2067145" cy="521970"/>
          </a:xfrm>
        </p:grpSpPr>
        <p:sp>
          <p:nvSpPr>
            <p:cNvPr id="99" name="文本框 98"/>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00" name="矩形 99"/>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1" name="组合 100"/>
          <p:cNvGrpSpPr/>
          <p:nvPr/>
        </p:nvGrpSpPr>
        <p:grpSpPr>
          <a:xfrm rot="0">
            <a:off x="631190" y="4133215"/>
            <a:ext cx="2066925" cy="521970"/>
            <a:chOff x="631246" y="4122999"/>
            <a:chExt cx="2067145" cy="521970"/>
          </a:xfrm>
        </p:grpSpPr>
        <p:sp>
          <p:nvSpPr>
            <p:cNvPr id="102" name="文本框 101"/>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03" name="矩形 102"/>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4" name="组合 103"/>
          <p:cNvGrpSpPr/>
          <p:nvPr/>
        </p:nvGrpSpPr>
        <p:grpSpPr>
          <a:xfrm rot="0">
            <a:off x="631190" y="3385185"/>
            <a:ext cx="2066925" cy="521970"/>
            <a:chOff x="631246" y="4122999"/>
            <a:chExt cx="2067145" cy="521970"/>
          </a:xfrm>
        </p:grpSpPr>
        <p:sp>
          <p:nvSpPr>
            <p:cNvPr id="105" name="文本框 104"/>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106" name="矩形 105"/>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95"/>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0" y="160"/>
            <a:ext cx="12190476" cy="6285402"/>
          </a:xfrm>
          <a:prstGeom prst="rect">
            <a:avLst/>
          </a:prstGeom>
        </p:spPr>
      </p:pic>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p:nvPr/>
        </p:nvCxnSpPr>
        <p:spPr>
          <a:xfrm flipV="1">
            <a:off x="4823791" y="3574094"/>
            <a:ext cx="588121" cy="698526"/>
          </a:xfrm>
          <a:prstGeom prst="line">
            <a:avLst/>
          </a:prstGeom>
          <a:ln w="50800" cmpd="dbl">
            <a:solidFill>
              <a:schemeClr val="accent1"/>
            </a:solidFill>
            <a:prstDash val="solid"/>
            <a:tailEnd type="stealth"/>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6821805" y="3302000"/>
            <a:ext cx="950595" cy="593090"/>
          </a:xfrm>
          <a:prstGeom prst="line">
            <a:avLst/>
          </a:prstGeom>
          <a:ln w="50800" cmpd="dbl">
            <a:solidFill>
              <a:schemeClr val="accent1">
                <a:shade val="50000"/>
              </a:schemeClr>
            </a:solidFill>
            <a:prstDash val="solid"/>
            <a:tailEnd type="stealt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3681368" y="3967585"/>
            <a:ext cx="1647312" cy="1630247"/>
            <a:chOff x="3681368" y="3967585"/>
            <a:chExt cx="1647312" cy="1630247"/>
          </a:xfrm>
        </p:grpSpPr>
        <p:sp>
          <p:nvSpPr>
            <p:cNvPr id="6" name="椭圆 5"/>
            <p:cNvSpPr/>
            <p:nvPr/>
          </p:nvSpPr>
          <p:spPr>
            <a:xfrm>
              <a:off x="3681368" y="3967585"/>
              <a:ext cx="1630247" cy="1630247"/>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863245" y="4123240"/>
              <a:ext cx="1465435" cy="398780"/>
            </a:xfrm>
            <a:prstGeom prst="rect">
              <a:avLst/>
            </a:prstGeom>
            <a:noFill/>
          </p:spPr>
          <p:txBody>
            <a:bodyPr wrap="square" rtlCol="0">
              <a:spAutoFit/>
            </a:bodyPr>
            <a:lstStyle/>
            <a:p>
              <a:r>
                <a:rPr lang="zh-CN" altLang="en-US" sz="2000" b="1" spc="300" dirty="0">
                  <a:solidFill>
                    <a:schemeClr val="bg1"/>
                  </a:solidFill>
                  <a:latin typeface="微软雅黑" panose="020B0503020204020204" charset="-122"/>
                  <a:ea typeface="微软雅黑" panose="020B0503020204020204" charset="-122"/>
                </a:rPr>
                <a:t>准备界面</a:t>
              </a:r>
              <a:endParaRPr lang="zh-CN" altLang="en-US" sz="2000" b="1" spc="300" dirty="0">
                <a:solidFill>
                  <a:schemeClr val="bg1"/>
                </a:solidFill>
                <a:latin typeface="微软雅黑" panose="020B0503020204020204" charset="-122"/>
                <a:ea typeface="微软雅黑" panose="020B0503020204020204" charset="-122"/>
              </a:endParaRPr>
            </a:p>
          </p:txBody>
        </p:sp>
        <p:sp>
          <p:nvSpPr>
            <p:cNvPr id="43" name="文本框 42"/>
            <p:cNvSpPr txBox="1"/>
            <p:nvPr/>
          </p:nvSpPr>
          <p:spPr>
            <a:xfrm>
              <a:off x="3863244" y="4523350"/>
              <a:ext cx="1427203" cy="645160"/>
            </a:xfrm>
            <a:prstGeom prst="rect">
              <a:avLst/>
            </a:prstGeom>
            <a:noFill/>
          </p:spPr>
          <p:txBody>
            <a:bodyPr wrap="square" rtlCol="0">
              <a:spAutoFit/>
            </a:bodyPr>
            <a:lstStyle/>
            <a:p>
              <a:r>
                <a:rPr lang="zh-CN" altLang="en-US" dirty="0">
                  <a:solidFill>
                    <a:schemeClr val="bg1"/>
                  </a:solidFill>
                  <a:hlinkClick r:id="rId2"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初始化窗口，</a:t>
              </a:r>
              <a:endParaRPr lang="zh-CN" altLang="en-US" dirty="0">
                <a:solidFill>
                  <a:schemeClr val="bg1"/>
                </a:solidFill>
                <a:hlinkClick r:id="rId2"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endParaRPr>
            </a:p>
            <a:p>
              <a:r>
                <a:rPr lang="zh-CN" altLang="en-US" dirty="0">
                  <a:solidFill>
                    <a:schemeClr val="bg1"/>
                  </a:solidFill>
                  <a:hlinkClick r:id="rId2"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选择模式。</a:t>
              </a:r>
              <a:endParaRPr lang="zh-CN" altLang="en-US" dirty="0">
                <a:solidFill>
                  <a:schemeClr val="bg1"/>
                </a:solidFill>
              </a:endParaRPr>
            </a:p>
          </p:txBody>
        </p:sp>
      </p:grpSp>
      <p:grpSp>
        <p:nvGrpSpPr>
          <p:cNvPr id="3" name="组合 2"/>
          <p:cNvGrpSpPr/>
          <p:nvPr/>
        </p:nvGrpSpPr>
        <p:grpSpPr>
          <a:xfrm>
            <a:off x="5045451" y="1794930"/>
            <a:ext cx="1987826" cy="1987826"/>
            <a:chOff x="5045451" y="1794930"/>
            <a:chExt cx="1987826" cy="1987826"/>
          </a:xfrm>
        </p:grpSpPr>
        <p:sp>
          <p:nvSpPr>
            <p:cNvPr id="29" name="椭圆 28"/>
            <p:cNvSpPr/>
            <p:nvPr/>
          </p:nvSpPr>
          <p:spPr>
            <a:xfrm>
              <a:off x="5045451" y="1794930"/>
              <a:ext cx="1987826" cy="198782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5426471" y="2162901"/>
              <a:ext cx="1465435" cy="398780"/>
            </a:xfrm>
            <a:prstGeom prst="rect">
              <a:avLst/>
            </a:prstGeom>
            <a:noFill/>
          </p:spPr>
          <p:txBody>
            <a:bodyPr wrap="square" rtlCol="0">
              <a:spAutoFit/>
            </a:bodyPr>
            <a:lstStyle/>
            <a:p>
              <a:r>
                <a:rPr lang="zh-CN" altLang="en-US" sz="2000" b="1" spc="300" dirty="0">
                  <a:solidFill>
                    <a:schemeClr val="bg1"/>
                  </a:solidFill>
                  <a:latin typeface="微软雅黑" panose="020B0503020204020204" charset="-122"/>
                  <a:ea typeface="微软雅黑" panose="020B0503020204020204" charset="-122"/>
                </a:rPr>
                <a:t>游戏界面</a:t>
              </a:r>
              <a:endParaRPr lang="zh-CN" altLang="en-US" sz="2000" b="1" spc="300" dirty="0">
                <a:solidFill>
                  <a:schemeClr val="bg1"/>
                </a:solidFill>
                <a:latin typeface="微软雅黑" panose="020B0503020204020204" charset="-122"/>
                <a:ea typeface="微软雅黑" panose="020B0503020204020204" charset="-122"/>
              </a:endParaRPr>
            </a:p>
          </p:txBody>
        </p:sp>
        <p:sp>
          <p:nvSpPr>
            <p:cNvPr id="45" name="文本框 44"/>
            <p:cNvSpPr txBox="1"/>
            <p:nvPr/>
          </p:nvSpPr>
          <p:spPr>
            <a:xfrm>
              <a:off x="5426470" y="2563011"/>
              <a:ext cx="1427203" cy="1198880"/>
            </a:xfrm>
            <a:prstGeom prst="rect">
              <a:avLst/>
            </a:prstGeom>
            <a:noFill/>
          </p:spPr>
          <p:txBody>
            <a:bodyPr wrap="square" rtlCol="0">
              <a:spAutoFit/>
            </a:bodyPr>
            <a:lstStyle/>
            <a:p>
              <a:r>
                <a:rPr lang="zh-CN" altLang="en-US" dirty="0">
                  <a:solidFill>
                    <a:schemeClr val="bg1"/>
                  </a:solidFill>
                  <a:hlinkClick r:id="rId3"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开始游戏。</a:t>
              </a:r>
              <a:endParaRPr lang="zh-CN" altLang="en-US" dirty="0">
                <a:solidFill>
                  <a:schemeClr val="bg1"/>
                </a:solidFill>
                <a:hlinkClick r:id="rId3"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endParaRPr>
            </a:p>
            <a:p>
              <a:r>
                <a:rPr lang="zh-CN" altLang="en-US" dirty="0">
                  <a:solidFill>
                    <a:schemeClr val="bg1"/>
                  </a:solidFill>
                  <a:hlinkClick r:id="rId3"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当一方胜利时结束。</a:t>
              </a:r>
              <a:endParaRPr lang="zh-CN" altLang="en-US" dirty="0">
                <a:solidFill>
                  <a:schemeClr val="bg1"/>
                </a:solidFill>
              </a:endParaRPr>
            </a:p>
            <a:p>
              <a:endParaRPr lang="zh-CN" altLang="en-US" dirty="0"/>
            </a:p>
          </p:txBody>
        </p:sp>
      </p:grpSp>
      <p:grpSp>
        <p:nvGrpSpPr>
          <p:cNvPr id="20" name="组合 19"/>
          <p:cNvGrpSpPr/>
          <p:nvPr/>
        </p:nvGrpSpPr>
        <p:grpSpPr>
          <a:xfrm>
            <a:off x="7626029" y="3341720"/>
            <a:ext cx="2350330" cy="2350330"/>
            <a:chOff x="7626029" y="3341720"/>
            <a:chExt cx="2350330" cy="2350330"/>
          </a:xfrm>
        </p:grpSpPr>
        <p:sp>
          <p:nvSpPr>
            <p:cNvPr id="31" name="椭圆 30"/>
            <p:cNvSpPr/>
            <p:nvPr/>
          </p:nvSpPr>
          <p:spPr>
            <a:xfrm>
              <a:off x="7626029" y="3341720"/>
              <a:ext cx="2350330" cy="2350330"/>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8122545" y="3922944"/>
              <a:ext cx="1465435" cy="398780"/>
            </a:xfrm>
            <a:prstGeom prst="rect">
              <a:avLst/>
            </a:prstGeom>
            <a:noFill/>
          </p:spPr>
          <p:txBody>
            <a:bodyPr wrap="square" rtlCol="0">
              <a:spAutoFit/>
            </a:bodyPr>
            <a:lstStyle/>
            <a:p>
              <a:r>
                <a:rPr lang="zh-CN" altLang="en-US" sz="2000" b="1" spc="300" dirty="0">
                  <a:solidFill>
                    <a:schemeClr val="bg1"/>
                  </a:solidFill>
                  <a:latin typeface="微软雅黑" panose="020B0503020204020204" charset="-122"/>
                  <a:ea typeface="微软雅黑" panose="020B0503020204020204" charset="-122"/>
                </a:rPr>
                <a:t>是否结束</a:t>
              </a:r>
              <a:endParaRPr lang="zh-CN" altLang="en-US" sz="2000" b="1" spc="300" dirty="0">
                <a:solidFill>
                  <a:schemeClr val="bg1"/>
                </a:solidFill>
                <a:latin typeface="微软雅黑" panose="020B0503020204020204" charset="-122"/>
                <a:ea typeface="微软雅黑" panose="020B0503020204020204" charset="-122"/>
              </a:endParaRPr>
            </a:p>
          </p:txBody>
        </p:sp>
        <p:sp>
          <p:nvSpPr>
            <p:cNvPr id="47" name="文本框 46"/>
            <p:cNvSpPr txBox="1"/>
            <p:nvPr/>
          </p:nvSpPr>
          <p:spPr>
            <a:xfrm>
              <a:off x="8122544" y="4323054"/>
              <a:ext cx="1427203" cy="922020"/>
            </a:xfrm>
            <a:prstGeom prst="rect">
              <a:avLst/>
            </a:prstGeom>
            <a:noFill/>
          </p:spPr>
          <p:txBody>
            <a:bodyPr wrap="square" rtlCol="0">
              <a:spAutoFit/>
            </a:bodyPr>
            <a:lstStyle/>
            <a:p>
              <a:r>
                <a:rPr lang="zh-CN" altLang="en-US" dirty="0">
                  <a:solidFill>
                    <a:schemeClr val="bg1"/>
                  </a:solidFill>
                  <a:hlinkClick r:id="rId4"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可以选择是结束游戏还是再来一局</a:t>
              </a:r>
              <a:r>
                <a:rPr lang="zh-CN" altLang="en-US" dirty="0">
                  <a:solidFill>
                    <a:schemeClr val="bg1"/>
                  </a:solidFill>
                </a:rPr>
                <a:t>。</a:t>
              </a:r>
              <a:endParaRPr lang="zh-CN" altLang="en-US" dirty="0"/>
            </a:p>
          </p:txBody>
        </p:sp>
      </p:grpSp>
      <p:grpSp>
        <p:nvGrpSpPr>
          <p:cNvPr id="22" name="组合 21"/>
          <p:cNvGrpSpPr/>
          <p:nvPr/>
        </p:nvGrpSpPr>
        <p:grpSpPr>
          <a:xfrm>
            <a:off x="9869467" y="1385404"/>
            <a:ext cx="1987826" cy="1987826"/>
            <a:chOff x="9869467" y="1385404"/>
            <a:chExt cx="1987826" cy="1987826"/>
          </a:xfrm>
        </p:grpSpPr>
        <p:sp>
          <p:nvSpPr>
            <p:cNvPr id="36" name="椭圆 35"/>
            <p:cNvSpPr/>
            <p:nvPr/>
          </p:nvSpPr>
          <p:spPr>
            <a:xfrm>
              <a:off x="9869467" y="1385404"/>
              <a:ext cx="1987826" cy="198782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10238915" y="1774364"/>
              <a:ext cx="1465435" cy="398780"/>
            </a:xfrm>
            <a:prstGeom prst="rect">
              <a:avLst/>
            </a:prstGeom>
            <a:noFill/>
          </p:spPr>
          <p:txBody>
            <a:bodyPr wrap="square" rtlCol="0">
              <a:spAutoFit/>
            </a:bodyPr>
            <a:lstStyle/>
            <a:p>
              <a:r>
                <a:rPr lang="zh-CN" altLang="en-US" sz="2000" b="1" spc="300" dirty="0">
                  <a:solidFill>
                    <a:schemeClr val="bg1"/>
                  </a:solidFill>
                  <a:latin typeface="微软雅黑" panose="020B0503020204020204" charset="-122"/>
                  <a:ea typeface="微软雅黑" panose="020B0503020204020204" charset="-122"/>
                </a:rPr>
                <a:t>结束界面</a:t>
              </a:r>
              <a:endParaRPr lang="zh-CN" altLang="en-US" sz="2000" b="1" spc="300" dirty="0">
                <a:solidFill>
                  <a:schemeClr val="bg1"/>
                </a:solidFill>
                <a:latin typeface="微软雅黑" panose="020B0503020204020204" charset="-122"/>
                <a:ea typeface="微软雅黑" panose="020B0503020204020204" charset="-122"/>
              </a:endParaRPr>
            </a:p>
          </p:txBody>
        </p:sp>
        <p:sp>
          <p:nvSpPr>
            <p:cNvPr id="49" name="文本框 48"/>
            <p:cNvSpPr txBox="1"/>
            <p:nvPr/>
          </p:nvSpPr>
          <p:spPr>
            <a:xfrm>
              <a:off x="10149379" y="2173204"/>
              <a:ext cx="1427203" cy="922020"/>
            </a:xfrm>
            <a:prstGeom prst="rect">
              <a:avLst/>
            </a:prstGeom>
            <a:noFill/>
          </p:spPr>
          <p:txBody>
            <a:bodyPr wrap="square" rtlCol="0">
              <a:spAutoFit/>
            </a:bodyPr>
            <a:lstStyle/>
            <a:p>
              <a:pPr algn="ctr"/>
              <a:endParaRPr lang="zh-CN" altLang="en-US" dirty="0">
                <a:solidFill>
                  <a:schemeClr val="bg1"/>
                </a:solidFill>
              </a:endParaRPr>
            </a:p>
            <a:p>
              <a:pPr algn="ctr"/>
              <a:r>
                <a:rPr lang="zh-CN" altLang="en-US" dirty="0">
                  <a:solidFill>
                    <a:schemeClr val="bg1"/>
                  </a:solidFill>
                  <a:hlinkClick r:id="rId5" action="ppaction://hlinksldjump">
                    <a:extLst>
                      <a:ext uri="{DAF060AB-1E55-43B9-8AAB-6FB025537F2F}">
                        <wpsdc:hlinkClr xmlns:wpsdc="http://www.wps.cn/officeDocument/2017/drawingmlCustomData" val="FFFFFF"/>
                        <wpsdc:folHlinkClr xmlns:wpsdc="http://www.wps.cn/officeDocument/2017/drawingmlCustomData" val="FFFFFF"/>
                        <wpsdc:hlinkUnderline xmlns:wpsdc="http://www.wps.cn/officeDocument/2017/drawingmlCustomData" val="0"/>
                      </a:ext>
                    </a:extLst>
                  </a:hlinkClick>
                </a:rPr>
                <a:t>游戏结束</a:t>
              </a:r>
              <a:endParaRPr lang="zh-CN" altLang="en-US" dirty="0">
                <a:solidFill>
                  <a:schemeClr val="bg1"/>
                </a:solidFill>
              </a:endParaRPr>
            </a:p>
            <a:p>
              <a:pPr algn="ctr"/>
              <a:endParaRPr lang="zh-CN" altLang="en-US" dirty="0"/>
            </a:p>
          </p:txBody>
        </p:sp>
      </p:grpSp>
      <p:sp>
        <p:nvSpPr>
          <p:cNvPr id="33" name="文本框 32"/>
          <p:cNvSpPr txBox="1"/>
          <p:nvPr/>
        </p:nvSpPr>
        <p:spPr>
          <a:xfrm>
            <a:off x="5812790" y="969645"/>
            <a:ext cx="4021455" cy="583565"/>
          </a:xfrm>
          <a:prstGeom prst="rect">
            <a:avLst/>
          </a:prstGeom>
          <a:noFill/>
        </p:spPr>
        <p:txBody>
          <a:bodyPr wrap="square" rtlCol="0">
            <a:spAutoFit/>
          </a:bodyPr>
          <a:p>
            <a:pPr algn="ctr"/>
            <a:r>
              <a:rPr lang="zh-CN" altLang="en-US" sz="3200" b="1" dirty="0">
                <a:solidFill>
                  <a:srgbClr val="0071C1"/>
                </a:solidFill>
                <a:latin typeface="微软雅黑" panose="020B0503020204020204" charset="-122"/>
                <a:ea typeface="微软雅黑" panose="020B0503020204020204" charset="-122"/>
              </a:rPr>
              <a:t>系统结构的简单介绍</a:t>
            </a:r>
            <a:endParaRPr lang="zh-CN" altLang="en-US" sz="3200" b="1" dirty="0">
              <a:solidFill>
                <a:srgbClr val="0071C1"/>
              </a:solidFill>
              <a:latin typeface="微软雅黑" panose="020B0503020204020204" charset="-122"/>
              <a:ea typeface="微软雅黑" panose="020B0503020204020204" charset="-122"/>
            </a:endParaRPr>
          </a:p>
        </p:txBody>
      </p:sp>
      <p:cxnSp>
        <p:nvCxnSpPr>
          <p:cNvPr id="35" name="直接连接符 34"/>
          <p:cNvCxnSpPr>
            <a:stCxn id="31" idx="2"/>
            <a:endCxn id="6" idx="6"/>
          </p:cNvCxnSpPr>
          <p:nvPr/>
        </p:nvCxnSpPr>
        <p:spPr>
          <a:xfrm flipH="1">
            <a:off x="5311140" y="4516755"/>
            <a:ext cx="2314575" cy="266065"/>
          </a:xfrm>
          <a:prstGeom prst="line">
            <a:avLst/>
          </a:prstGeom>
          <a:ln w="50800" cmpd="dbl">
            <a:solidFill>
              <a:schemeClr val="accent1">
                <a:shade val="50000"/>
              </a:schemeClr>
            </a:solidFill>
            <a:prstDash val="solid"/>
            <a:tailEnd type="stealth"/>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9748216" y="3196904"/>
            <a:ext cx="588121" cy="698526"/>
          </a:xfrm>
          <a:prstGeom prst="line">
            <a:avLst/>
          </a:prstGeom>
          <a:ln w="50800" cmpd="dbl">
            <a:solidFill>
              <a:schemeClr val="accent1"/>
            </a:solidFill>
            <a:prstDash val="solid"/>
            <a:tailEnd type="stealth"/>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34" name="组合 33"/>
          <p:cNvGrpSpPr/>
          <p:nvPr/>
        </p:nvGrpSpPr>
        <p:grpSpPr>
          <a:xfrm rot="0">
            <a:off x="631190" y="1992630"/>
            <a:ext cx="2066925" cy="523240"/>
            <a:chOff x="631246" y="1992816"/>
            <a:chExt cx="2067146" cy="523220"/>
          </a:xfrm>
        </p:grpSpPr>
        <p:sp>
          <p:nvSpPr>
            <p:cNvPr id="39" name="文本框 38"/>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0" name="矩形 39"/>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1" name="组合 40"/>
          <p:cNvGrpSpPr/>
          <p:nvPr/>
        </p:nvGrpSpPr>
        <p:grpSpPr>
          <a:xfrm rot="0">
            <a:off x="631190" y="2702560"/>
            <a:ext cx="2066925" cy="521970"/>
            <a:chOff x="631246" y="2702877"/>
            <a:chExt cx="2067145" cy="521970"/>
          </a:xfrm>
        </p:grpSpPr>
        <p:sp>
          <p:nvSpPr>
            <p:cNvPr id="50" name="文本框 49"/>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1" name="矩形 50"/>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2" name="组合 51"/>
          <p:cNvGrpSpPr/>
          <p:nvPr/>
        </p:nvGrpSpPr>
        <p:grpSpPr>
          <a:xfrm rot="0">
            <a:off x="631190" y="4832985"/>
            <a:ext cx="2066925" cy="521970"/>
            <a:chOff x="631246" y="4833059"/>
            <a:chExt cx="2067145" cy="521970"/>
          </a:xfrm>
        </p:grpSpPr>
        <p:sp>
          <p:nvSpPr>
            <p:cNvPr id="53" name="文本框 52"/>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4" name="矩形 53"/>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5" name="组合 54"/>
          <p:cNvGrpSpPr/>
          <p:nvPr/>
        </p:nvGrpSpPr>
        <p:grpSpPr>
          <a:xfrm rot="0">
            <a:off x="631190" y="4133215"/>
            <a:ext cx="2066925" cy="521970"/>
            <a:chOff x="631246" y="4122999"/>
            <a:chExt cx="2067145" cy="521970"/>
          </a:xfrm>
        </p:grpSpPr>
        <p:sp>
          <p:nvSpPr>
            <p:cNvPr id="56" name="文本框 55"/>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57" name="矩形 56"/>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8" name="组合 57"/>
          <p:cNvGrpSpPr/>
          <p:nvPr/>
        </p:nvGrpSpPr>
        <p:grpSpPr>
          <a:xfrm rot="0">
            <a:off x="631190" y="3385185"/>
            <a:ext cx="2066925" cy="521970"/>
            <a:chOff x="631246" y="4122999"/>
            <a:chExt cx="2067145" cy="521970"/>
          </a:xfrm>
        </p:grpSpPr>
        <p:sp>
          <p:nvSpPr>
            <p:cNvPr id="59" name="文本框 58"/>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60" name="矩形 5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41"/>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pic>
        <p:nvPicPr>
          <p:cNvPr id="13" name="图片 12" descr="程序流程"/>
          <p:cNvPicPr>
            <a:picLocks noChangeAspect="1"/>
          </p:cNvPicPr>
          <p:nvPr/>
        </p:nvPicPr>
        <p:blipFill>
          <a:blip r:embed="rId2"/>
          <a:stretch>
            <a:fillRect/>
          </a:stretch>
        </p:blipFill>
        <p:spPr>
          <a:xfrm>
            <a:off x="3502025" y="635"/>
            <a:ext cx="8689975" cy="6858000"/>
          </a:xfrm>
          <a:prstGeom prst="rect">
            <a:avLst/>
          </a:prstGeom>
        </p:spPr>
      </p:pic>
      <p:sp>
        <p:nvSpPr>
          <p:cNvPr id="6" name="矩形 5"/>
          <p:cNvSpPr/>
          <p:nvPr/>
        </p:nvSpPr>
        <p:spPr>
          <a:xfrm>
            <a:off x="0" y="0"/>
            <a:ext cx="3396615" cy="6858635"/>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 name="组合 11"/>
          <p:cNvGrpSpPr/>
          <p:nvPr/>
        </p:nvGrpSpPr>
        <p:grpSpPr>
          <a:xfrm rot="0">
            <a:off x="442595" y="278130"/>
            <a:ext cx="2511425" cy="1257935"/>
            <a:chOff x="0" y="112403"/>
            <a:chExt cx="2511219" cy="1258018"/>
          </a:xfrm>
        </p:grpSpPr>
        <p:sp>
          <p:nvSpPr>
            <p:cNvPr id="17" name="文本框 16"/>
            <p:cNvSpPr txBox="1"/>
            <p:nvPr/>
          </p:nvSpPr>
          <p:spPr>
            <a:xfrm>
              <a:off x="0" y="112403"/>
              <a:ext cx="1857828" cy="830997"/>
            </a:xfrm>
            <a:prstGeom prst="rect">
              <a:avLst/>
            </a:prstGeom>
            <a:noFill/>
          </p:spPr>
          <p:txBody>
            <a:bodyPr wrap="square" rtlCol="0">
              <a:spAutoFit/>
            </a:bodyPr>
            <a:p>
              <a:pPr algn="ctr"/>
              <a:r>
                <a:rPr lang="zh-CN" altLang="en-US" sz="4800" b="1" dirty="0">
                  <a:solidFill>
                    <a:schemeClr val="bg1"/>
                  </a:solidFill>
                  <a:latin typeface="微软雅黑" panose="020B0503020204020204" charset="-122"/>
                  <a:ea typeface="微软雅黑" panose="020B0503020204020204" charset="-122"/>
                </a:rPr>
                <a:t>目录</a:t>
              </a:r>
              <a:endParaRPr lang="zh-CN" altLang="en-US" sz="4800" b="1"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188686" y="847201"/>
              <a:ext cx="2322533" cy="523220"/>
            </a:xfrm>
            <a:prstGeom prst="rect">
              <a:avLst/>
            </a:prstGeom>
            <a:noFill/>
          </p:spPr>
          <p:txBody>
            <a:bodyPr wrap="square" rtlCol="0">
              <a:spAutoFit/>
            </a:bodyPr>
            <a:p>
              <a:pPr algn="ctr"/>
              <a:r>
                <a:rPr lang="en-US" altLang="zh-CN" sz="2800" b="1" dirty="0">
                  <a:solidFill>
                    <a:schemeClr val="bg1"/>
                  </a:solidFill>
                  <a:latin typeface="微软雅黑" panose="020B0503020204020204" charset="-122"/>
                  <a:ea typeface="微软雅黑" panose="020B0503020204020204" charset="-122"/>
                </a:rPr>
                <a:t>CONTENTS</a:t>
              </a:r>
              <a:endParaRPr lang="zh-CN" altLang="en-US" sz="2800" b="1" dirty="0">
                <a:solidFill>
                  <a:schemeClr val="bg1"/>
                </a:solidFill>
                <a:latin typeface="微软雅黑" panose="020B0503020204020204" charset="-122"/>
                <a:ea typeface="微软雅黑" panose="020B0503020204020204" charset="-122"/>
              </a:endParaRPr>
            </a:p>
          </p:txBody>
        </p:sp>
      </p:grpSp>
      <p:grpSp>
        <p:nvGrpSpPr>
          <p:cNvPr id="20" name="组合 19"/>
          <p:cNvGrpSpPr/>
          <p:nvPr/>
        </p:nvGrpSpPr>
        <p:grpSpPr>
          <a:xfrm rot="0">
            <a:off x="631190" y="1992630"/>
            <a:ext cx="2066925" cy="523240"/>
            <a:chOff x="631246" y="1992816"/>
            <a:chExt cx="2067146" cy="523220"/>
          </a:xfrm>
        </p:grpSpPr>
        <p:sp>
          <p:nvSpPr>
            <p:cNvPr id="21" name="文本框 20"/>
            <p:cNvSpPr txBox="1"/>
            <p:nvPr/>
          </p:nvSpPr>
          <p:spPr>
            <a:xfrm>
              <a:off x="886631" y="1992816"/>
              <a:ext cx="1811761" cy="52322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选题意义</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23" name="矩形 22"/>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5" name="组合 24"/>
          <p:cNvGrpSpPr/>
          <p:nvPr/>
        </p:nvGrpSpPr>
        <p:grpSpPr>
          <a:xfrm rot="0">
            <a:off x="631190" y="2702560"/>
            <a:ext cx="2066925" cy="521970"/>
            <a:chOff x="631246" y="2702877"/>
            <a:chExt cx="2067145" cy="521970"/>
          </a:xfrm>
        </p:grpSpPr>
        <p:sp>
          <p:nvSpPr>
            <p:cNvPr id="31" name="文本框 30"/>
            <p:cNvSpPr txBox="1"/>
            <p:nvPr/>
          </p:nvSpPr>
          <p:spPr>
            <a:xfrm>
              <a:off x="886630" y="2702877"/>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具体方法</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2" name="矩形 31"/>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3" name="组合 32"/>
          <p:cNvGrpSpPr/>
          <p:nvPr/>
        </p:nvGrpSpPr>
        <p:grpSpPr>
          <a:xfrm rot="0">
            <a:off x="631190" y="4832985"/>
            <a:ext cx="2066925" cy="521970"/>
            <a:chOff x="631246" y="4833059"/>
            <a:chExt cx="2067145" cy="521970"/>
          </a:xfrm>
        </p:grpSpPr>
        <p:sp>
          <p:nvSpPr>
            <p:cNvPr id="34" name="文本框 33"/>
            <p:cNvSpPr txBox="1"/>
            <p:nvPr/>
          </p:nvSpPr>
          <p:spPr>
            <a:xfrm>
              <a:off x="886630" y="483305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备注材料</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5" name="矩形 34"/>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6" name="组合 35"/>
          <p:cNvGrpSpPr/>
          <p:nvPr/>
        </p:nvGrpSpPr>
        <p:grpSpPr>
          <a:xfrm rot="0">
            <a:off x="631190" y="4133215"/>
            <a:ext cx="2066925" cy="521970"/>
            <a:chOff x="631246" y="4122999"/>
            <a:chExt cx="2067145" cy="521970"/>
          </a:xfrm>
        </p:grpSpPr>
        <p:sp>
          <p:nvSpPr>
            <p:cNvPr id="37" name="文本框 36"/>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系统总结</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38" name="矩形 3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9" name="组合 38"/>
          <p:cNvGrpSpPr/>
          <p:nvPr/>
        </p:nvGrpSpPr>
        <p:grpSpPr>
          <a:xfrm rot="0">
            <a:off x="631190" y="3385185"/>
            <a:ext cx="2066925" cy="521970"/>
            <a:chOff x="631246" y="4122999"/>
            <a:chExt cx="2067145" cy="521970"/>
          </a:xfrm>
        </p:grpSpPr>
        <p:sp>
          <p:nvSpPr>
            <p:cNvPr id="40" name="文本框 39"/>
            <p:cNvSpPr txBox="1"/>
            <p:nvPr/>
          </p:nvSpPr>
          <p:spPr>
            <a:xfrm>
              <a:off x="886630" y="4122999"/>
              <a:ext cx="1811761" cy="521970"/>
            </a:xfrm>
            <a:prstGeom prst="rect">
              <a:avLst/>
            </a:prstGeom>
            <a:noFill/>
          </p:spPr>
          <p:txBody>
            <a:bodyPr wrap="square" rtlCol="0">
              <a:spAutoFit/>
            </a:bodyPr>
            <a:p>
              <a:pPr algn="ctr"/>
              <a:r>
                <a:rPr lang="zh-CN" altLang="en-US" sz="2800" b="1" spc="300" dirty="0">
                  <a:solidFill>
                    <a:schemeClr val="bg1"/>
                  </a:solidFill>
                  <a:latin typeface="微软雅黑" panose="020B0503020204020204" charset="-122"/>
                  <a:ea typeface="微软雅黑" panose="020B0503020204020204" charset="-122"/>
                </a:rPr>
                <a:t>测试结果</a:t>
              </a:r>
              <a:endParaRPr lang="zh-CN" altLang="en-US" sz="2800" b="1" spc="300" dirty="0">
                <a:solidFill>
                  <a:schemeClr val="bg1"/>
                </a:solidFill>
                <a:latin typeface="微软雅黑" panose="020B0503020204020204" charset="-122"/>
                <a:ea typeface="微软雅黑" panose="020B0503020204020204" charset="-122"/>
              </a:endParaRPr>
            </a:p>
          </p:txBody>
        </p:sp>
        <p:sp>
          <p:nvSpPr>
            <p:cNvPr id="41" name="矩形 40"/>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0406771 0.000555556 " pathEditMode="relative" rAng="0" ptsTypes="">
                                      <p:cBhvr>
                                        <p:cTn id="6" dur="1000" fill="hold"/>
                                        <p:tgtEl>
                                          <p:spTgt spid="25"/>
                                        </p:tgtEl>
                                        <p:attrNameLst>
                                          <p:attrName>ppt_x</p:attrName>
                                          <p:attrName>ppt_y</p:attrName>
                                        </p:attrNameLst>
                                      </p:cBhvr>
                                      <p:rCtr x="12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TEMPLATE_CATEGORY" val="diagram"/>
  <p:tag name="KSO_WM_TEMPLATE_INDEX" val="160007"/>
  <p:tag name="KSO_WM_TAG_VERSION" val="1.0"/>
  <p:tag name="KSO_WM_BEAUTIFY_FLAG" val="#wm#"/>
  <p:tag name="KSO_WM_UNIT_ID" val="diagram160007_2*l_h_i*1_1_1"/>
  <p:tag name="KSO_WM_UNIT_LAYERLEVEL" val="1_1_1"/>
  <p:tag name="KSO_WM_UNIT_HIGHLIGHT" val="0"/>
  <p:tag name="KSO_WM_UNIT_COMPATIBLE" val="0"/>
  <p:tag name="KSO_WM_UNIT_NOCLEAR" val="0"/>
  <p:tag name="KSO_WM_UNIT_DIAGRAM_ISNUMVISUAL" val="0"/>
  <p:tag name="KSO_WM_UNIT_DIAGRAM_ISREFERUNIT" val="0"/>
  <p:tag name="KSO_WM_DIAGRAM_GROUP_CODE" val="l1-1"/>
  <p:tag name="KSO_WM_UNIT_TYPE" val="l_h_i"/>
  <p:tag name="KSO_WM_UNIT_INDEX" val="1_1_1"/>
  <p:tag name="KSO_WM_UNIT_FILL_FORE_SCHEMECOLOR_INDEX" val="5"/>
  <p:tag name="KSO_WM_UNIT_FILL_TYPE" val="1"/>
  <p:tag name="KSO_WM_UNIT_SHADOW_SCHEMECOLOR_INDEX" val="5"/>
  <p:tag name="KSO_WM_UNIT_TEXT_FILL_FORE_SCHEMECOLOR_INDEX" val="13"/>
  <p:tag name="KSO_WM_UNIT_TEXT_FILL_TYPE" val="1"/>
</p:tagLst>
</file>

<file path=ppt/tags/tag10.xml><?xml version="1.0" encoding="utf-8"?>
<p:tagLst xmlns:p="http://schemas.openxmlformats.org/presentationml/2006/main">
  <p:tag name="KSO_WM_MEDIACOVER_FLAG" val="1"/>
  <p:tag name="KSO_WM_UNIT_MEDIACOVER_BTN_STATE" val="1"/>
  <p:tag name="KSO_WM_UNIT_MEDIACOVER_BTNRECT" val="4316*3496*668*668"/>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11.xml><?xml version="1.0" encoding="utf-8"?>
<p:tagLst xmlns:p="http://schemas.openxmlformats.org/presentationml/2006/main">
  <p:tag name="KSO_WM_MEDIACOVER_FLAG" val="1"/>
  <p:tag name="KSO_WM_UNIT_MEDIACOVER_BTN_STATE" val="1"/>
  <p:tag name="KSO_WM_UNIT_MEDIACOVER_BTNRECT" val="3464*3370*668*668"/>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12.xml><?xml version="1.0" encoding="utf-8"?>
<p:tagLst xmlns:p="http://schemas.openxmlformats.org/presentationml/2006/main">
  <p:tag name="KSO_WM_MEDIACOVER_FLAG" val="1"/>
  <p:tag name="KSO_WM_UNIT_MEDIACOVER_BTN_STATE" val="1"/>
  <p:tag name="KSO_WM_UNIT_MEDIACOVER_BTNRECT" val="3492*3496*668*668"/>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13.xml><?xml version="1.0" encoding="utf-8"?>
<p:tagLst xmlns:p="http://schemas.openxmlformats.org/presentationml/2006/main">
  <p:tag name="KSO_WM_MEDIACOVER_FLAG" val="1"/>
  <p:tag name="KSO_WM_UNIT_MEDIACOVER_BTN_STATE" val="1"/>
  <p:tag name="KSO_WM_UNIT_MEDIACOVER_BTNRECT" val="3492*3287*668*668"/>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15.xml><?xml version="1.0" encoding="utf-8"?>
<p:tagLst xmlns:p="http://schemas.openxmlformats.org/presentationml/2006/main">
  <p:tag name="COMMONDATA" val="eyJoZGlkIjoiOWQyOTIwNGI4NmYwN2JiYjM5ZmIzY2ZhMzE0OWY5NGIifQ=="/>
</p:tagLst>
</file>

<file path=ppt/tags/tag2.xml><?xml version="1.0" encoding="utf-8"?>
<p:tagLst xmlns:p="http://schemas.openxmlformats.org/presentationml/2006/main">
  <p:tag name="KSO_WM_TEMPLATE_CATEGORY" val="diagram"/>
  <p:tag name="KSO_WM_TEMPLATE_INDEX" val="160007"/>
  <p:tag name="KSO_WM_TAG_VERSION" val="1.0"/>
  <p:tag name="KSO_WM_BEAUTIFY_FLAG" val="#wm#"/>
  <p:tag name="KSO_WM_UNIT_ID" val="diagram160007_2*l_h_i*1_1_2"/>
  <p:tag name="KSO_WM_UNIT_LAYERLEVEL" val="1_1_1"/>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FILL_FORE_SCHEMECOLOR_INDEX" val="5"/>
  <p:tag name="KSO_WM_UNIT_FILL_TYPE" val="1"/>
  <p:tag name="KSO_WM_UNIT_SHADOW_SCHEMECOLOR_INDEX" val="14"/>
  <p:tag name="KSO_WM_UNIT_TEXT_FILL_FORE_SCHEMECOLOR_INDEX" val="2"/>
  <p:tag name="KSO_WM_UNIT_TEXT_FILL_TYPE" val="1"/>
</p:tagLst>
</file>

<file path=ppt/tags/tag3.xml><?xml version="1.0" encoding="utf-8"?>
<p:tagLst xmlns:p="http://schemas.openxmlformats.org/presentationml/2006/main">
  <p:tag name="KSO_WM_TEMPLATE_CATEGORY" val="diagram"/>
  <p:tag name="KSO_WM_TEMPLATE_INDEX" val="160007"/>
  <p:tag name="KSO_WM_TAG_VERSION" val="1.0"/>
  <p:tag name="KSO_WM_BEAUTIFY_FLAG" val="#wm#"/>
  <p:tag name="KSO_WM_UNIT_ID" val="diagram160007_2*l_h_i*1_1_3"/>
  <p:tag name="KSO_WM_UNIT_LAYERLEVEL" val="1_1_1"/>
  <p:tag name="KSO_WM_UNIT_HIGHLIGHT" val="0"/>
  <p:tag name="KSO_WM_UNIT_COMPATIBLE" val="0"/>
  <p:tag name="KSO_WM_UNIT_ISCONTENTSTITLE" val="0"/>
  <p:tag name="KSO_WM_UNIT_NOCLEAR" val="0"/>
  <p:tag name="KSO_WM_UNIT_DIAGRAM_ISNUMVISUAL" val="0"/>
  <p:tag name="KSO_WM_UNIT_DIAGRAM_ISREFERUNIT" val="0"/>
  <p:tag name="KSO_WM_DIAGRAM_GROUP_CODE" val="l1-1"/>
  <p:tag name="KSO_WM_UNIT_TYPE" val="l_h_i"/>
  <p:tag name="KSO_WM_UNIT_INDEX" val="1_1_3"/>
  <p:tag name="KSO_WM_UNIT_LINE_FORE_SCHEMECOLOR_INDEX" val="14"/>
  <p:tag name="KSO_WM_UNIT_LINE_FILL_TYPE" val="2"/>
  <p:tag name="KSO_WM_UNIT_TEXT_FILL_FORE_SCHEMECOLOR_INDEX" val="14"/>
  <p:tag name="KSO_WM_UNIT_TEXT_FILL_TYPE" val="1"/>
</p:tagLst>
</file>

<file path=ppt/tags/tag4.xml><?xml version="1.0" encoding="utf-8"?>
<p:tagLst xmlns:p="http://schemas.openxmlformats.org/presentationml/2006/main">
  <p:tag name="KSO_WM_TEMPLATE_CATEGORY" val="diagram"/>
  <p:tag name="KSO_WM_TEMPLATE_INDEX" val="160007"/>
  <p:tag name="KSO_WM_TAG_VERSION" val="1.0"/>
  <p:tag name="KSO_WM_BEAUTIFY_FLAG" val="#wm#"/>
  <p:tag name="KSO_WM_UNIT_ID" val="diagram160007_2*l_h_i*1_2_1"/>
  <p:tag name="KSO_WM_UNIT_LAYERLEVEL" val="1_1_1"/>
  <p:tag name="KSO_WM_UNIT_HIGHLIGHT" val="0"/>
  <p:tag name="KSO_WM_UNIT_COMPATIBLE" val="0"/>
  <p:tag name="KSO_WM_UNIT_NOCLEAR" val="0"/>
  <p:tag name="KSO_WM_UNIT_DIAGRAM_ISNUMVISUAL" val="0"/>
  <p:tag name="KSO_WM_UNIT_DIAGRAM_ISREFERUNIT" val="0"/>
  <p:tag name="KSO_WM_DIAGRAM_GROUP_CODE" val="l1-1"/>
  <p:tag name="KSO_WM_UNIT_TYPE" val="l_h_i"/>
  <p:tag name="KSO_WM_UNIT_INDEX" val="1_2_1"/>
  <p:tag name="KSO_WM_UNIT_FILL_FORE_SCHEMECOLOR_INDEX" val="6"/>
  <p:tag name="KSO_WM_UNIT_FILL_TYPE" val="1"/>
  <p:tag name="KSO_WM_UNIT_SHADOW_SCHEMECOLOR_INDEX" val="5"/>
  <p:tag name="KSO_WM_UNIT_TEXT_FILL_FORE_SCHEMECOLOR_INDEX" val="13"/>
  <p:tag name="KSO_WM_UNIT_TEXT_FILL_TYPE" val="1"/>
</p:tagLst>
</file>

<file path=ppt/tags/tag5.xml><?xml version="1.0" encoding="utf-8"?>
<p:tagLst xmlns:p="http://schemas.openxmlformats.org/presentationml/2006/main">
  <p:tag name="KSO_WM_TEMPLATE_CATEGORY" val="diagram"/>
  <p:tag name="KSO_WM_TEMPLATE_INDEX" val="160007"/>
  <p:tag name="KSO_WM_TAG_VERSION" val="1.0"/>
  <p:tag name="KSO_WM_BEAUTIFY_FLAG" val="#wm#"/>
  <p:tag name="KSO_WM_UNIT_ID" val="diagram160007_2*l_h_i*1_2_2"/>
  <p:tag name="KSO_WM_UNIT_LAYERLEVEL" val="1_1_1"/>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FILL_FORE_SCHEMECOLOR_INDEX" val="6"/>
  <p:tag name="KSO_WM_UNIT_FILL_TYPE" val="1"/>
  <p:tag name="KSO_WM_UNIT_SHADOW_SCHEMECOLOR_INDEX" val="14"/>
  <p:tag name="KSO_WM_UNIT_TEXT_FILL_FORE_SCHEMECOLOR_INDEX" val="2"/>
  <p:tag name="KSO_WM_UNIT_TEXT_FILL_TYPE" val="1"/>
</p:tagLst>
</file>

<file path=ppt/tags/tag6.xml><?xml version="1.0" encoding="utf-8"?>
<p:tagLst xmlns:p="http://schemas.openxmlformats.org/presentationml/2006/main">
  <p:tag name="KSO_WM_TEMPLATE_CATEGORY" val="diagram"/>
  <p:tag name="KSO_WM_TEMPLATE_INDEX" val="160007"/>
  <p:tag name="KSO_WM_TAG_VERSION" val="1.0"/>
  <p:tag name="KSO_WM_BEAUTIFY_FLAG" val="#wm#"/>
  <p:tag name="KSO_WM_UNIT_ID" val="diagram160007_2*l_h_i*1_2_3"/>
  <p:tag name="KSO_WM_UNIT_LAYERLEVEL" val="1_1_1"/>
  <p:tag name="KSO_WM_UNIT_HIGHLIGHT" val="0"/>
  <p:tag name="KSO_WM_UNIT_COMPATIBLE" val="0"/>
  <p:tag name="KSO_WM_UNIT_ISCONTENTSTITLE" val="0"/>
  <p:tag name="KSO_WM_UNIT_NOCLEAR" val="0"/>
  <p:tag name="KSO_WM_UNIT_DIAGRAM_ISNUMVISUAL" val="0"/>
  <p:tag name="KSO_WM_UNIT_DIAGRAM_ISREFERUNIT" val="0"/>
  <p:tag name="KSO_WM_DIAGRAM_GROUP_CODE" val="l1-1"/>
  <p:tag name="KSO_WM_UNIT_TYPE" val="l_h_i"/>
  <p:tag name="KSO_WM_UNIT_INDEX" val="1_2_3"/>
  <p:tag name="KSO_WM_UNIT_LINE_FORE_SCHEMECOLOR_INDEX" val="14"/>
  <p:tag name="KSO_WM_UNIT_LINE_FILL_TYPE" val="2"/>
  <p:tag name="KSO_WM_UNIT_TEXT_FILL_FORE_SCHEMECOLOR_INDEX" val="14"/>
  <p:tag name="KSO_WM_UNIT_TEXT_FILL_TYPE"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160007_2*l_h_f*1_1_1"/>
  <p:tag name="KSO_WM_TEMPLATE_CATEGORY" val="diagram"/>
  <p:tag name="KSO_WM_TEMPLATE_INDEX" val="160007"/>
  <p:tag name="KSO_WM_UNIT_LAYERLEVEL" val="1_1_1"/>
  <p:tag name="KSO_WM_TAG_VERSION" val="1.0"/>
  <p:tag name="KSO_WM_BEAUTIFY_FLAG" val="#wm#"/>
  <p:tag name="KSO_WM_UNIT_NOCLEAR" val="0"/>
  <p:tag name="KSO_WM_DIAGRAM_GROUP_CODE" val="l1-1"/>
  <p:tag name="KSO_WM_UNIT_TYPE" val="l_h_f"/>
  <p:tag name="KSO_WM_UNIT_INDEX" val="1_1_1"/>
  <p:tag name="KSO_WM_UNIT_PRESET_TEXT" val="单击此处添加文本具体内容"/>
  <p:tag name="KSO_WM_UNIT_TEXT_FILL_FORE_SCHEMECOLOR_INDEX" val="13"/>
  <p:tag name="KSO_WM_UNIT_TEXT_FILL_TYPE"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160007_2*l_h_f*1_2_1"/>
  <p:tag name="KSO_WM_TEMPLATE_CATEGORY" val="diagram"/>
  <p:tag name="KSO_WM_TEMPLATE_INDEX" val="160007"/>
  <p:tag name="KSO_WM_UNIT_LAYERLEVEL" val="1_1_1"/>
  <p:tag name="KSO_WM_TAG_VERSION" val="1.0"/>
  <p:tag name="KSO_WM_BEAUTIFY_FLAG" val="#wm#"/>
  <p:tag name="KSO_WM_UNIT_NOCLEAR" val="0"/>
  <p:tag name="KSO_WM_DIAGRAM_GROUP_CODE" val="l1-1"/>
  <p:tag name="KSO_WM_UNIT_TYPE" val="l_h_f"/>
  <p:tag name="KSO_WM_UNIT_INDEX" val="1_2_1"/>
  <p:tag name="KSO_WM_UNIT_PRESET_TEXT" val="单击此处添加文本具体内容"/>
  <p:tag name="KSO_WM_UNIT_TEXT_FILL_FORE_SCHEMECOLOR_INDEX" val="13"/>
  <p:tag name="KSO_WM_UNIT_TEXT_FILL_TYPE" val="1"/>
</p:tagLst>
</file>

<file path=ppt/tags/tag9.xml><?xml version="1.0" encoding="utf-8"?>
<p:tagLst xmlns:p="http://schemas.openxmlformats.org/presentationml/2006/main">
  <p:tag name="KSO_WM_UNIT_TABLE_BEAUTIFY" val="smartTable{f42e6bd8-337f-4043-a1ea-0f7e477c22f6}"/>
  <p:tag name="TABLE_ENDDRAG_ORIGIN_RECT" val="563*185"/>
  <p:tag name="TABLE_ENDDRAG_RECT" val="388*278*563*18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ECB019B1-382A-4266-B25C-5B523AA43C14-1">
      <extobjdata type="ECB019B1-382A-4266-B25C-5B523AA43C14" data="ewoJIkZpbGVJZCIgOiAiMTY4MTQ3OTUzOTA4IiwKCSJHcm91cElkIiA6ICI0NTYyNzQwMTIiLAoJIkltYWdlIiA6ICJpVkJPUncwS0dnb0FBQUFOU1VoRVVnQUFBTmNBQUFENUNBWUFBQUMwMjZEekFBQUFDWEJJV1hNQUFBc1RBQUFMRXdFQW1wd1lBQUFmUkVsRVFWUjRuTzNkZTFoVWRmNEg4UGNna0NCcXFRV0dQeTB2VzlnU01xaGhvU2dDdTZocG9wQ2F0M2gwbndweGJWRk0wVkpwMVVYV1pTMmxaMVVvek13Qjd5ajJnRHhnc0VaZXhnc1lhRElJeWtVUzVIYUF1Wnp2NzQ5cHpzNDRBNUk1SEFZK3IrZnhlV2ErNXpLZmcrYzk1NXp2T1hNT1FBZ2hoQkJDQ0NHRUVFSUlJWVFRUWdnaGhCQkNDQ0dFRUVJSUlZUVFRZ2doaEJCQ0NDR0VFRUlJSVlRUVFnZ2hoQkJDQ0NHRUVFSUlJWVFRUWdnaGhCQkNDQ0dFRUVJSUlZUVFRZ2doaEJCQ0NDR0VFRUlJSVlRUVFnZ2hoQkJDQ0NGZGxrVHNBcDRBYTZsVXVvQXh0Z1NBbTBRaTZTVjJRVVEwSEdNc0gwQzhYQzdmQzBBbFpqR1dIaTVycVZRcUF6QlQ3RUpJNThJWU95T1h5d01nWXNBc09seFNxZlJkQVBFdnZ2Z2lJaU1qTVh6NGNQVHUzVnZzc29oSUdob2FvRkFvRUIwZGpldlhyNE14dGtZdWwyOFZxeDRyc1Q3NFNmaDFWeENSa1pGd2QzZW5ZSFZ6RGc0T2NIVjF4YnAxNndBQUVvbGtycGoxV0hTNEFMZ0J3UERodzhXdWczUWlnd1lOMHIwY0lXWWRGaDB1WGVjRmJiR0l2bDY5aEQ0dE96SHJzT2h3RWRLWlViZ0lNUk1LRnlGbVF1RWl4RXdvWEIyc3ZMd2NLcFdvRnc0OE1UelBvNldseGFqOS92MzdiVTdYM054czFGWlFVUERFNnVvc0tGenRWRnhjYlBDK3Fxb0thOWFzTVRrdVl3eVZsWlg0NFljZm9GYXJoWGFlNXhFYUdvcWNuSnpIcWtHdFZpTTFOUlYxZFhYdG5xYXhzUkVCQVFHUEhLK3lzaEpUcGt3QngzRkNXM0Z4TVVKQ1FscWQ1c0tGQy9EeDhUR29SNmxVd3QvZnY5VnB5c3JLTUhYcVZHZzBHb1AyZDk5OTk1RTFXaHByc1FzUW00K1BEK3p0N1kzYU9ZNURSa1lHUWtORHNYUG5Ub1NFaENBakkwTVkvdXl6ejZLd3NCQlZWVlY0OXRsbkFRQUxGeTdFM2J0M3dYRWMxR28xR0dOSVRFekV5SkVqQVFBSER4N0U3ZHUzc1duVEptemF0TWxrUGJ0Mzc4YXdZY05hSFJZZkg0OUZpeFpoMmJKbDdWbytudWR4Nzk2OVI0NTM0c1FKdUxtNUdmd3RNak16OGVxcnI3WTZ6Wmt6WitEbTVvWStmZnEwcXhZQStQNzc3ekYrL0hqczJMRURtWm1aUXJ0S3BjS01HVE1NeGoxMjdGaTc1OXNaZGZ0d0FVQktTb3BSbTQrUER3Q2dxS2pJYU5qQ2hRdlIxTlFFYTJ0cmhJYUdndWQ1V0ZsWm9hYW1CcW1wcWJDMXRUV2FwcWlvQ0FjT0hFQy9mdjBRRXhNRE56YzNZUmhqREJzMmJJQkNvY0Rnd1lOTjFuajI3RmtrSnlkano1NDlDQThQaDFRcXhldXZ2OTd1WmRRdGp6NHZMeTlzMkxBQnZyNithR3hzaEkyTmpUQmVSa1lHVWxOVFVWSlNndVRrWkdHYS9mdjNZOGlRSVdodWJzYnAwNmZ4OGNjZnQ3c0dBRGgxNmhSV3Jsd0pWMWRYZlBqaGgwTDd1SEhqTEQ1TUQ2TndBVWJmbUkreVljTUdKQ1VsWWZYcTFjak16TVRldlh1eGJkczJMRml3d0dTdzd0Ky9qNy85N1c4SUR3K0hTcVhDeXBVcnNXZlBIZ3daTWdSS3BSSWJOMjVFWGw0ZTl1N2RDeHNiRzZQcGMzSnlzSDc5ZW16ZHVoVnVibTZJaW9yQ1J4OTloSzFidDJMY3VISHRxbGwvcTZ0UG85R2d0cllXNTg2ZEU5NTdlWG5oMHFWTHNMZTNGOW9CWU5La1NiQzIxcTR5S1NrcGFHaG93SWdSSStEdDdXMDAzNGZic3JLeWNPUEdEWlNVbE1EVjFSVUFFQmdZS0F4WHFWVENld2NIQnlRbUpyWnJ1VG96Q2hjTWR6OTBXNkhXZHJ1MmJkdUc4K2ZQbzZtcENSY3VYSUJDb2NEenp6K1A1Y3VYdHpyL0F3Y09ZUExreWNJS2QrZk9IWVNFaENBc0xBd3ltUXdBc0hmdlhnd1lNTUJvMm0rLy9SWTdkKzVFVkZTVUVLUng0OFpoNDhhTmlJaUl3SUlGQzdCa3lSSllXV2tQbjV1Ym0vSG1tMjhhemNmUHo4L2cvWWtUSjlDelowL2h2ZTVMUVhjc2RQTGtTYVBqTGJWYURSc2JHeWlWU3NUSHh3TUFCZzhlakt5c0xHRWNwVktKY2VQR0diVHBKQ1FrUUNMNTM3WGk5Ky9mTnptZXFiQmFJZ3JYUTZaUG40NlVsQlI4L3ZubkpvZXZXclZLZUIwVkZZV2twQ1RodlorZm43QVZWS2xVc0xHeHdlVEprL0hlZSs4SjMvaTY4VTZmUG8yb3FDalkyOXNqTmpiV0tGaDM3OTdGMXExYmNmUG1UWHp4eFJkNDVaVlg4T0RCQTB5ZVBCbG56cHpCeElrVHNYdjNicXhhdFFxblRwM0NzbVhMNE92ckM1N25VVjFkallzWEw3YTZqQjRlSHVCNXZzMi9RMlJrSkxadjN3Nk5Sb09KRXljQzBBYlAxdFlXWDMzMUZaeWNuRkJaV2RubVBQUmR1M2JOcUZPSTR6Z0VCd2UzZXg2V3B0dUhTL2RONnVucGljR0RCNk9xcWdyQndjRzRjK2NPL3Z2Zi83WTU3ZG16WnczZU04YUVyYUMzdDdmQnQzSnBhU2x5YzNPUm5wNk8vUHg4VEo0OEdhdFdyVUptWmliQ3c4UFJ0MjlmZUhwNjR1V1hYOGJ6enorUG5Kd2M5TzNiRnpLWnJOVU9nNWRmZmhreW1ReDc5dXd4Nk9WN0hBOGZrMWxaV1NFd01CRHZ2LzgrWEZ4YzRPam9DTFZhRFZ0Yld5Z1VDcXhmdng2elo4OEdvTjFhUGJ4bDFOLzZaR1ZsNGZidDIxaTVjcVhCbDVPOXZiMnc1VzV0V2t2VzdjUEZHQU1BT0RvNlFpYVRZZHEwYVpESlpHMGVoK20rYld0cmF3MitlVTF0RFZRcUZkNSsrMjNVMTlkajlPalJtRDU5T3JadjN5NzB5bmw0ZUNBc0xBeTV1Ym5JemMzRmlSTW40T3JxaWhVclZnaTdlbTJ4czdORFdGaVlVZnZESy91ajZJN0pOQm9OeG80ZEN3QVlPblFvZ29LQ0VCMGRqVzNidGtHajBjREd4Z1liTm13d09yWnNhR2d3MmxweUhJZng0OGNEQUtaT25XcXdTNmdiVGx1dUxvcmp1TWU2b243VnFsWG8wNmNQbGkxYmh1am9hRnk1Y2dVVEowNDB1YUxZMk5qZ3l5Ky9SSjgrZlRCbXpCams1dVlpSmliRzVIenI2K3R4L3Z6NTMxeVBQb2xFQWdjSEI2U2xwYlU2anJlM3Q5R0szcHFGQ3hlaXFxb0tTcVVTVmxaV0pqdGMybHZYdzJqTDFZV1ZscGEyMnZXdE8vbWJtcHBxME01eEhENzk5RlBFeGNVQkFQcjE2NGV2di80YVo4NmNnYk96czhsNTZlL1d0ZFpyQndCanhvejVUZldiVWxOVGc1VXJWd0xRZGlENCsvdkQyZGtaTzNic3dPTEZpOUd6WjA5TW1UTEY2Q1J1YTJ4dGJlSHM3SXpxNm1vODlkUlR2N3MrZlYxOXk5V3RyOUE0Zi82OHdma21uYi84NVMrdG5zak56czdHaEFrVDhQenp6ME9qMGFCUG56N1lzV01IMUdvMVhGeGN6RjN5SThYRXhLQzB0QlFBOE1zdnYrRG8wYU1BdEx1L3AwNmRncTJ0TGFxcXFyQisvWHFENmJ5OHZPRGw1ZFhxVnVQbXpadm8xNi9mRTYxVnQrVjYrRjlYMFcyM1hJd3hIRDkrSEZ1M2FtK3hvTjhkLzUvLy9BZUE5anBBdFZvTkt5c3I0UmpEMzk4Zi9mdjNoNit2ci9BTDZJRURCNks0dUJpTEZpMTY1T2UyNTFLa3gzWHk1RW5jdkhrVG16ZHZCZ0Q0K3ZyaWswOCtRV2hvS0h4OWZiRnIxeTdNbVRNSDRlSGhDQXdNeExmZmZvdWdvQ0FBMmk4TndQQ1k2OXk1Yy9qa2swL2c0T0NBaW9vS0xGMjZ0TTNQTjNXaTJwUjkrL1loT1RrWkhNZVpQTGJWdFhlMWs4b1dSU3FWTXFsVXloNEh6L01zTVRIUnFIM3ExS25DNnl0WHJqQXZMeS9tN2UzTjR1TGkycHpmNWN1WEdjL3p3dnZObXpjYmpUTjY5T2cyNS9HbzRiVzF0V3o2OU9tc3RyYlc1UEN5c2pLV2w1Y252TmRvTkV5aFVEREd0TXZMY1p3d0xEczdtMVZVVkRER0dMdDY5YXJCZkVwS1NoaGpqQ21WU2xaVVZNUisrdWtuVmw1ZWJ2UjUrL2Z2Rno0bktTbkphTGhhclRacVQwdExhM01abnhUZHVpSG0rbW5wZDM5aUFObzhwOU9aNkU1UVArNXcwbjRlSGg0QWdFdVhMb20yanRQL1pBZDZWSEFvV0YwTC9XOFNZaVlVTGtMTWhNSkZpSmxZZXJnNFFIdnBEU0U2ZXRkWkd0OVBvQU5aZExpWTlva1dVQ2dVWXBkQ09wSHk4bklBQUdQTStKZXVIY2lpd3dVZ0hnQ2lvNk5SV0ZpSXhzWkdzZXNoSXVJNERyZHUzZEsvZGpPNXJmSE56YUxQY3dHd2NYZDNUNVZJSkpQRkxvUjBPcmt0TFMwVDh2UHpsV0lWMEVPc0QzNUMrSXFLaWdOT1RrNmNSQ0o1RGtBZkFJOTMyVGJwQ3BvWll6Y0F4Q21WeWhBeGcwVzZtTTV3eVEvNUgwcy81aUtrMDZKd0VXSW1GQzVDeklUQ1JZaVpVTGdJTVJNS0Z5Rm1RdUVpeEV3b1hJU1lDWVdMRURPaGNCRmlKaFF1UXN5RXdrV0ltVkM0Q0RFVENoY2haa0xoSXNSTUtGeUVtQW1GaXhBem9YQVJZaVlVTGtMTWhNSkZpSmxRdUFneEV3b1hJV1pDNFNMRVRDaGNoSmlKcGQvT3VsdHpkM2VmREVCNGdybEVJZ2tIQU1iWVAvVkdPeWVYeXc5MWRHMEVzQmE3QVBLN3FIV0IwcWZmcHRGb0FqdTJKS0pEdTRVV1RDNlg1ekRHcXRzWXBVNnRWcC9zc0lLSUFRcVhaVk1ET05qRzhIUjZHSUY0S0Z5VzczQnJBeGhqU1IxWkNERkU0Ykp3OWZYMTN3T29lN2lkTWRaWVUxTnpWSVNTeUs4b1hCYnU1NTkvYm1HTUdUMUJVU0tSWkJRWEY0djZUT0R1anNMVkJUREdqTHJhZVo2bjduZVJVYmk2Z0h2MzdtVUMwSDhnZEpOS3BhSndpWXpDMVFXVWxaVnhBUFNQcjdMeTgvTWJ4S3FIYUZHNHVnaWU1L1dQdTZnam94T2djSFVSVFUxTlo2Qjk0TFpTcFZMSnhLNkhVTGk2ak1MQ3duckdXSXBFSXNtK2R1MWFqZGoxRUxxMnNFdGhqTWtBT0lsZEI5SHFDbGZGVzB1bDBnV01zU1VBM0NRU1NTK3hDeUtpNFJoaitRRGk1WEw1WGdBcU1ZdXg5SEJaUzZWU0dZQ1pZaGRDT2hmRzJCbTVYQjRBRVFObTBlR1NTcVh2QW9oLzhjVVhFUmtaaWVIRGg2TjM3OTVpbDBWRTB0RFFBSVZDZ2Vqb2FGeS9maDJNc1RWeXVYeXJXUFZZZElmR3I3dUNpSXlNaEx1N093V3JtM053Y0lDcnF5dldyVnNIQUpCSUpIUEZyTWVpd3dYQURRQ0dEeDh1ZGgya0V4azBhSkR1NVFneDY3RG9jT2s2TDJpTFJmVDE2aVgwYWRtSldZZEZoNHVRem96Q1JZaVpVTGdJTVJNSzEyUGllVjdzRW95VWxwYUNNU1oyR1lMbVp1UGZhaFlVRkloUWlUZ29YRzJJaW9wQ1pXV2xVZnVYWDM2SitmUG5vNkhoeWYycVk4K2VQY0pybnVkeC8vNTlBTUJubjMzVzdubTg5ZFpiVUtuTWY4NzAyMisvQmNkeGJZNVRWbGFHcVZPblFxUFJHTFMvKys2NzVpeXRVN0gwazhnTUFDNWV2R2lXK1NjbkorUDQ4ZVBZdTNjdklpSWlVRkZSQVFEZ09BNTM3dHpCYzg4OWg2ZWZmaG9BY09EQUFRQkFiVzB0ZkgxOTIvMFo1OCtmQndENCtQZ2dJeU1EYTlhc3dlM2J0ekYwNkZDc1c3Y09VNlpNd2FCQmc5RGMzSXlubm5vSysvYnRBd0JNbXpiTmFGN2w1ZVZ3Y25LQ1JHTDQzM3I4K0hGWVdXbS9SejA5UGZIU1N5KzFXcys5ZS9lUW1wcmFaczFqeG96QmlSTW40T1RVK21XTUJ3OGV4RTgvL1lTK2Zmc2lNek5UYUw5Nzl5NmNuWjBOeGoxMjdGaWJuL2M0UER3OEFBQ1hMbDBTYlIybkMzZmJNSHYyYkpTV2xxS3NyQXhGUlVWSVNrcUNyYTJ0MFhnQkFjSk5iOEVZQTgvekJvRS9lL1lzUEQwOVRVNDdiOTQ4MU5UVW9MNitYcGpQd3l0M1ltS2kwZWVrcEtRWXpjdkR3d05Iamh3eCtUbjZldlRvMGVid1IyR01DV0Z0emFsVHA3Qnk1VXE0dXJyaXd3OC9GTnJIalJ0bmxqQjFSaFN1UjlCZk1SWXVYR2kwVlFDQTZ1cTI3c3NKUkVSRTRQVHAweVpYK20rKytRYUFkc3VWbXBxS2dJQUFCQWNIdzluWkdmLzYxNzhBQUI5Ly9MSFJzY3FNR1ROTWZ0YnMyYk5OMXFoYm9aOTU1aG5FeDhlM1dxdCtnRTNoZVI2TU1WaGJ0NzdxM0xoeEF5VWxKWEIxZFFVQUJBYis3NmEvS3BWS2VPL2c0Q0I4Y1hSRkZLNTJVcWxVT0hMa2lNbHY3TGZmZnJ2TmFUVWFUWnNyNDhOa01zUGZPbTdhdEFtQTRZcC81ODRkWWV0WVVGQ0FGU3RXWU8zYXRaZzFheGJVYWpWKyt1a25ZZVhXN1NJQlFFMU5EUll0V3RTdU9xNWZ2NDRGQ3hhWUhPYm41MmV5L2VMRmkwaElTREFJK1AzNzk1R1ZsV1UwcnJlM2Q3dnFzRlFVcmxZa0p5ZmpzODgrUTBOREF5NWV2QWdyS3l0RVJrYWl0TFRVYUZ3Ykd4dUVoNGZqbi8vVVB2OUFJcEhnL1BueitPQ0REd0JvdiswblRacGtNQTNQOC9qdXUrOHdZTUFBb2UxUm5RVDZ3c0xDQUFEcDZlbElURXhFYkd3c2hnMGJocHljSEh6MjJXY1lNMllNUm80Y2lSNDllaUFzTEF6ejU4OEhvTDJhNWVGT0JuMXF0UnJ6NTgrSHY3OC9GaTVjYUhROFcxNWVqbW5UcHVHYmI3NHhlZXgyN2RvMUZCY1hHN1J4SElmZzRPQjJMeHZwQktSU0taTktwY3ljcEZJcGEybHBZWUdCZ1N3b0tJZ3h4dGljT1hPRTRiclgwNmRQWjR3eFZsVlZ4VHc5UFlYaER4NDhZSys5OXByUmZNZU9IY3M0am1NcWxZcmR2SG1UZVhwNnN1RGdZQllXRnNhQ2dvS0VmNk5IanhaZWg0V0ZHY3lqcnE2TytmbjVzVVdMRnJGWnMyWXhxVlRLd3NQRFdYRnhNU3NvS0dCcXRkcGdmRjJOcmIxdmo3UzBORFo2OUdpMlo4OGVrOE5QbkRqQkxseTR3Q1pObWlTMFRaZ3d3ZVM0cmJVL0NicDFROHoxazdaYzdhQlFLREJzMkRDamIyUlRPSTdUdjdaTjZGWFVwMVFxd2ZNODdPenM0TzN0alFFREJxQm56NTdZdjMrLzBlNmpqNCtQMFc2aVR1L2V2U0dUeWJCdjN6NFVGeGRqNDhhTmVPV1ZWd0JvdDd4NzkrN0ZwNTkrYW5Dc3A3OUxXRmRYQjVWS2hZa1RKK0tGRjE2QXRiVTFtcHFhb0ZBb2hGN01oNTArZlJxTEZ5L0drU05Ic0dEQkFxUGp5S2xUcHhvZDgzWFhMUmVGcXgzT256K1AxMTU3RGNYRnhWaTBhQkZLU2txRWxWVC9OUUJVVlZVWmhPbkhIMy9FeXkrL2JEQy9ob1lHT0RnNEFBRGk0dUl3Y3VSSStQajR3TnJhR2tGQlFTZ3FLc0t3WWNNQUFBTUdERUJ3Y0RCS1MwdVJrNU5qY013WEd4dUxnd2NQd3RIUkVVT0hEc1hPblR2UjFOUUVqdVBRM055TTJ0cGFyRm16QnYvNHh6K0UwSDcxMVZmQzlETm16SUNOalEybVQ1OE9OemMzL1BuUGY4YXVYYnN3YXRRb2szK0hhOWV1NGZMbHk0aUtpa0pwYVNtKytPSUxMRisrM0dBY1U1MHA5dmIySnI4ZzZKaUxvTEN3RUt0WHI4YkJnd2Z4MVZkZlllN2N1Y0pLT25mdVhDUWtKR0RXckZrQWdMeThQSXdZb2YybHc0TUhEL0ROTjk5ZzdkcTFCdk43OE9DQmNDWC95SkVqRFlZbEpTVWhJaUlDZmZ2MnhlclZxMkZ0Ylkyc3JDeGN1blRKcURObC9QanhzTE96ZzR1TEM1NTk5bG5ZMjl0ajl1elp5TXpNeElNSER6Qnc0RUI4Ly8zM3FLK3Z4elBQUEFQQWVNc0ZBSXNYTDhZSEgzeUEzcjE3SXkwdERRa0pDVVovZzE5KytRVnIxNjVGV0ZnWTdPenM4T0dISDJMdTNMa1lPSEFnZ29LQzJ2ejdkZGN0RjEyaDBZcTZ1anBzMnJRSlZsWldHREprQ0ZwYVd0Q3paMDhBd0R2dnZDT01GeGdZaUprelorSzExMTREei9NNGR1d1lKazJhaE9ycWFvU0ZoZUdQZi93anZMMjlVVk5UQTVWS0JiVmFqZSsrKzg3b1JLcStkZXZXSVM4dkQvUG56MGQ4ZkR5U2twSVFHaHBxc3NiazVHVDA3ZHNYTGk0dUdESmtDQUR0VHk1MjdkcUZkOTU1QjNaMmRrS3dBTzFWSjh1WEwwZFFVQkFrRWdrKytlUVQ4RHlQQ1JNbVlQbnk1WmczYjU1d1lsem4xcTFiQ0FrSndSdHZ2Q0djQW5CMGRNVDI3ZHV4WThjT2JOeTRFUThlUEdoMWVYUmJyb2YvZFhXMDVXckZ1WFBuVUY5Zmo1TW5UK0xycjcvRzBxVkwwZGpZaUQvOTZVOWdqR0huenAzZ2VWNEl6TW1USi9GLy8vZC82TkdqQjBhTUdJRjU4K2JoRDMvNEF6WnYzZ3dyS3l1ODlkWmJ3dVZTam82TzJMSmxDd0R0OFJmSGNjS0pYWjdub1ZBb01IandZS1NucDZPeXNoTHU3dTQ0ZS9Zc1hGMWQ4ZHh6ejZHNnVob3hNVEVvS2lyQ3JsMjc0T2pvQ0o3bmNlUEdEV0YzODlOUFA4WGh3NGNSSGg0T0x5OHZxRlFxOU92WEQ3dDM3NGF6c3pPY25aMWhhMnNMSHg4ZmJOdTJEZFhWMVlpTmpVVmlZaUxPbkRtREpVdVd3TVhGQlltSmlVaE1UTVQ4K2ZPRjNrK2RVYU5HSVNFaEFaR1JrWGp6elRjeFpjb1VyRml4QW5aMjJwOVI3ZHUzRDhuSnllQTR6dVI1T1YxN2R6bXBiRkhNMlZ2STh6elRhRFFtaDJrMEdxWlVLcGxTcVRRWVI2UFJNSVZDd1JoakxDY25oL0U4YnpDTTR6alcyTmhvTUsrMWE5Y3lUMDlQRmhNVHczSnljcGkzdHplYk1XTUcyN0psQzd0OCtUTFRhRFFzUFQyZFJVUkVNRDgvUHlhVHlWaFJVUkZMU0VoZ0twV0s4VHpQL1AzOW1aZVhGd3NJQ0dCSlNVa0c4Nzl6NXc3YnZIa3o0empPYURtMmJkdkdpb3VMMmVuVHB3MldvNkNnZ04yK2ZadFZWRlN3a0pBUWxwdWIyK2JmU3FQUnNPUEhqeHQ4ZGxwYVdwdlRtRnRuNkMya2F3czdFWlZLaGVibVp2cGw5Uk5BMXhZU0F6WTJOckN4c1JHN0RQS0VVSWNHSVdaaTZlSGlBRHpSMzFVUnk2ZDNHWm1vVDlhMDZIQXg3YTJMb1ZBb3hDNkZkQ0xsNWVVQUFNWllrWmgxV0hTNEFNUURRSFIwTkFvTEM5SFkyUGlvOFVrWHhuRWNidDI2aFppWUdGMlQwYk9pTzVKRjl4WUNzSEYzZDArVlNDU1R4UzZFZERxNUxTMHRFL0x6ODVWaUZmRDdmcElxUHI2aW91S0FrNU1USjVGSW5nUFFCd0IxdDNWZnpZeXhHd0RpbEVwbGlKakJJbDFNWnpoeFN2N0gwbys1Q09tMEtGeUVtQW1GaXhBem9YQVJZaVlVTGtMTWhNSkZpSmxRdUFneEV3b1hJV1pDNFNMRVRDaGNoSmdKaFlzUU02RndFV0ltRkM1Q3pJVENSWWlaVUxnSU1STUtGeUZtWXVrLzgrL1czTjNkSndNUUhqY3BrVWpDQVlBeDlrKzkwYzdKNWZKREhWMGJvWnVDV2pxMUxsRDY5TnMwR2szZ3c4Tkp4NkRkUWdzbWw4dHpHR050UGUyOFRxMVduK3l3Z29nQkNwZGxVd000Mk1id2RMcEppM2dvWEpidmNHc0RHR05KSFZrSU1VVGhzbkQxOWZYZkE2aDd1SjB4MWxoVFUzTlVoSkxJcnloY0Z1N25uMzl1WVl3WjNWbFdJcEZrRkJjWGkzcXY5TzZPd3RVRk1NYU11dHA1bnFmdWQ1RlJ1THFBZS9mdVpRTFF2MUYrazBxbG9uQ0pqTUxWQlpTVmxYRUE5SSt2c3ZMejgrbTVTaUtqY0hVUlBNL3JIM2RSUjBZblFPSHFJcHFhbXM1QSt5QUNwVXFsa29sZEQ2RndkUm1GaFlYMWpMRVVpVVNTZmUzYXRScXg2eUYwYldHWHdoaVRBWEFTdXc2aTFSV3VpcmVXU3FVTEdHTkxBTGhKSkpKZVloZEVSTVA5K2lqZmVMbGN2aGVBU3N4aUxEMWMxbEtwVkFaZ3B0aUZrTTZGTVhaR0xwY0hRTVNBV1hTNHBGTHB1d0RpWDN6eFJVUkdSbUw0OE9IbzNidTMyR1VSa1RRME5FQ2hVQ0E2T2hyWHIxOEhZMnlOWEM3ZktsWTlGdDJoOGV1dUlDSWpJK0h1N2s3QjZ1WWNIQnpnNnVxS2RldldBUUFrRXNsY01ldXg2SEFCY0FPQTRjT0hpMTBINlVRR0RScWtlemxDekRvc09seTZ6Z3ZhWWhGOXZYb0pmVnAyWXRaaDBlRWlwRE9qY0JGaUpoUXVRc3lFd2tXSW1WQzRDREVUQ3BmSUdoc2JIejNTWTdoOSszYTcyb2o1VUxoRVZGcGFpczJiTjdkNy9NdVhMK1BTcFV2dEduZk9uRG50YWlQbVExZkZkNEF2di93U1I0NGNNV2c3ZXZRb3RtelpncEtTRXN5ZE94ZHF0UnJOemMwNGZQZ3diR3hzVE02bnFLZ0lPM2Z1eEpFalI5Q25UeCtqNFRObXpCQmVxMVFxZy9lbTJwWXNXWUkzMzN3VEFPRGw1ZFhtTWpRMU5jSFIwUkduVHAxcWUyR0pnTUxWQVJZdlhveVhYbm9KYTlldVJWcGFHcXl0clpHUWtBQnJhMnVrcEtTZ3Fha0o3Ny8vUG1iTm1pVUV5OFBEQTNaMnBzK0JUcGt5eGVCOVUxTVRMbDY4aUNOSGpxQ3lzaElEQnc2RWw1Y1hqaDA3aHNPSEQ4UER3d05EaGd5Qm41OGZqaDA3Wm5LZTJkblpKdHNyS3lzUkZSV0Zzckl5ckYrLy9uZjhGYm9mQ2xjSHljdkxnNysvUDZ5dHJYSDE2bFdrcEtTZ3JxNE8wNlpOUTFOVEV4b2FHdkRMTDcvZzY2Ky9Sa3BLQ29EV1YzaDlHbzBHWThlT0JRQmN2WG9WSDMvOE1SSVNFcENkblkwclY2NWd5NVl0UXFEUzB0SitVODFIang3RmpoMDdNSFBtVEd6ZnZoMjJ0cmEvY2FtN053cFhCL254eHgveDBVY2ZBUUJHakJpQjNidDM0KzIzMzBaS1Nnb0NBZ0tRbTVzTEFQRHo4d01BckZtenBsM3p0Ykt5UWtSRUJBQmcxS2hSbURkdkh1TGk0aEFXRm9iMTY5ZWpWNjllV0xGaWhUQytXcTFHU1VrSk1qSXlUTzVhNml4YnRnelYxZFdJaTR2RFN5Kzk5RmpMM04xUnVEcEFkWFUxcmx5NWdsV3JWZ2x0aHcrM2VoZHFBRUJzYkN4aVkyT04ycHVhbWt6dUx2cjcrK1BRb1VPWVBYczJlSjVIV0ZnWXhvMGJoK0xpWW93YU5RcnZ2UE1PZnY3NVozenh4UmRZdW5ScG04RUNnSFBuemlFOVBSM1BQUE5NTzVlU1BJekMxUUZTVTFQQjg3d1FxTUJBN1ZOOWFtdHJFUndjalB2Mzd5TTRPRmhvQTdTN2hCekhvYmEyRmdNSERnUUFjQnlIOGVQSHQ3cTcrTUlMTDJEMTZ0WFlzV01IbGkxYmh0R2pSNk9nb0FCYnQyN0ZvVU9IME5EUWdQZmVldzhqUm93UVFycHo1MDRjT0hEQTVQeDBuUjBQYTgvdUtxRndkWWl6WjgvQzJkblpvRTJwVktKLy8vNlF5V1FJQ0FpQVRLYTlZWk51dHhEUXJzU3hzYkh0N3FIejlmV0ZpNHNMcmw2OWluLy8rOTlRS3BWd2RYVkZTRWdJM25qakRaU1hseU05UFIzYnQyOUhRVUVCbGk5Zmp0RFFVSVNHaGhyTnk4UERBeWtwS1hqNjZhZC94NUozYnhTdURyQng0MFo4OE1FSEJtMTFkWFdQN0NESXo4K0hWQ28xYXZmMjlqWjR2MkxGQ3N5Y3FiM1R3ZmJ0MnhFY0hJelBQLzhjZi8zclg1R1hsNGU4dkR6czJyVkxHTDkzNzk3SXlNaDQzTVVoN1VUaDZnQk9Uc1kzWkxwMTZ4YXFxNnRiM1MxVXE5VklTMHRELy83OXdYRWM3TzN0aFdtenNySk1mazV6Y3pNVUNnWEdqaDBMaVVTQ29xSWlvMTA0alVaanNIVWs1a1BoNmtDNkFBMFpNZ1JuejU3RnJGbXpzR0xGQ3BPN2hmdjM3NGVMaXd1R0RoMktPWFBtWVBIaXhYajExVmROemxlbFVxRkhqeDdJenM3RzY2Ky9Eb25Fb20rTjBtVlF1RHJJMHFWTEVSQ2dmVFo0WldVbGdvT0RFUjhmTHd4WEtwWGdlUjRhalFZbEpTVTRkT2dRRWhJUzBMOS9mN2k1dVVFbWt5RXVMZzYydHJZWU0yWU1BRUFpa1VDajBRQUFEaHc0Z0ZPblRtSEJnZ1VHbjZ2clBHbVB1cm82b1Q0QTZObXo1K012TUxGc1VxbVVTYVZTWm1rdVhMakFZbUppaFBjUkVSRXNPenViQlFRRXNMLy8vZStzcGFXRjNiMTd0ODE1YURRYXBsYXJtVWFqWVJxTmhqSEdXR0Zob2ZDYU1jWisrT0VIbytsNG5tYy8vdmlqeVhuS1pESW1sVXJabURGajJLWk5teDVuMFRvTjNib2g1dnBwMGZzUHVqL2V4WXNYeFM3bE4rRjVIb0QyQkhCbjA1bHIreTA4UER3QUFKY3VYUkp0SGFmZFFoRjA1aFczTTlkbWFlZ3ZTWWlaVUxnSU1STUtGeUZtUXVFaXhFd3NQVndjb0wwQlB5RTZITWZwWGphTFdZZEZoNHRwbjhVRWhVSWhkaW1rRXlrdkx3Y0FNTWFLeEt6RG9zTUZJQjRBb3FPalVWaFlhTFk3S1JITHdIRWNidDI2aFppWUdGMVRjbHZqbTV0Rm4wUUdZT1B1N3A0cWtVZ21pMTBJNlhSeVcxcGFKdVRuNXl2RktxQ0hXQi84aFBBVkZSVUhuSnljT0lsRThoeUFQZ0JNM3pxSmRBZk5qTEViQU9LVVNtV0ltTUVpaEJCQ0NDR0VFRUlJSVlRUVFnZ2hoQkJDQ0NHRUVFSUlJWVFRUWdnaGhCQkNDQ0dFRUVJSUlZUVFRZ2doaEJCQ0NDR0VFRUlJSVlRUVFnZ2hoQkJDaUdqK0gwc2xWT1BmWUhqd0FBQUFBRWxGVGtTdVFtQ0MiLAoJIlRoZW1lIiA6ICIiLAoJIlR5cGUiIDogImZsb3ciLAoJIlZlcnNpb24iIDogIjciCn0K"/>
    </extobj>
    <extobj name="ECB019B1-382A-4266-B25C-5B523AA43C14-2">
      <extobjdata type="ECB019B1-382A-4266-B25C-5B523AA43C14" data="ewoJIkZpbGVJZCIgOiAiMTY4MTQ4MTE5MTM2IiwKCSJHcm91cElkIiA6ICI0NTYyNzQwMTIiLAoJIkltYWdlIiA6ICJpVkJPUncwS0dnb0FBQUFOU1VoRVVnQUFBVklBQUFGckNBWUFBQUNEb0FHS0FBQUFDWEJJV1hNQUFBc1RBQUFMRXdFQW1wd1lBQUFnQUVsRVFWUjRuT3pkZVZ4VTVmNEg4TThaTmhkUTgycG91UHhjdXVXQ09nY3B1S0VvTG9XYWxncGVUVFBOYm01WWhrdUtYWFBmU0UxdVppa3VlTlVVeWpVMXQ5eHdTV0hjVU5RclVKQ2dLRHNEekhLK3Z6OXdKb1lCUkZrT01OLzM2K1hMT2MvWnZqTU1YNTd6UE9jOEQ4QVlZNHd4eGhoampESEdHR09NTWNZWVk0d3h4aGhqakRIR0dHT01NY1lZWTR3eHhoaGpqREhHR0dPTU1jWVlZNHd4eGhoampESEdHR09NTWNZWVk0d3h4aGhqakRIR0dHT01NY1lZWTR3eHhoaGpqREhHR0dPTU1jWVlZNHd4eGhoampESEdHR09NTWNZWVk0d3h4aGhqakRIR0dHT01NY1lZWTR3eHhoaGpqREhHR0dPTU1jWVlZNHd4eGhoampESEdHR09NTWNZWVk0ekpScEE3Z0hKZ0xZcmlLQ0lhQjZDeklBaDE1UTZJeVVaTlJGRUFOcXBVcW1BQVdya0RZcGFodWlkU2ExRVVkd0Y0Vis1QVdOVkNSTWRWS3BVM09KbXlTbEN0RTZrb2ltTUFiR3pWcWhVQ0FnTFF0bTFiT0RnNHlCMFdrMGxXVmhaaVkyT3hmUGx5M0x4NUUwUTBTNlZTTFpVN0xsYnpLZVFPb0N5ZVhNNGpJQ0FBU3FXU2s2aUZzN2UzaDdPek0rYk1tUU1BRUFSaHVNd2hNUXRSclJNcGdNNEEwTFp0VzduallGVklzMmJOREM5ZmxqTU9aam1xZFNJMWRDeHhUWlFWVkxldXNiK3h0cHh4TU10UnJSTXBZNHhWQlp4SUdXT3NqRGlSTXNaWUdYRWlaWXl4TXVKRVdza1NFeE9oMWRhTWU4UWxTVUplWHA1WitlUEhqMHZjTHpjMzE2d3NPanE2M09KaXJMSnhJaTJsdUxnNGsrWGs1R1RNbWpXcnlHMkpDQThlUE1DRkN4ZWcwK21NNVpJa1lkS2tTUWdQRDMrdUdIUTZIUTRkT29TTWpJeFM3NU9kblExdmIrK25idmZnd1FQMDY5Y1BhclhhV0JZWEY0ZXhZOGNXdTgvbHk1Zmg1ZVZsRW85R28wSGZ2bjJMM2VmKy9mdm8zNzgvOUhxOVNmbVlNV09lR2lOalZaVzEzQUhJemN2TEMzWHExREVyVjZ2Vk9ISGlCQ1pObW9SdnZ2a0dZOGVPeFlrVEo0enJHemR1ak51M2J5TTVPUm1OR3pjR0FMei8vdnY0ODg4L29WYXJvZFBwUUVRSUNRbEIrL2J0QVFBN2QrN0U3Ny8vanZuejUyUCsvUGxGeHJOKy9YcTBhZE9tMkhVYk4yN0U2TkdqTVhueTVGSzlQMG1TOFBEaHc2ZHV0My8vZm5UdTNObmtzemg1OGlRNmRlcFU3RDdIang5SDU4NmRVYTlldlZMRkFnQm56cHhCdDI3ZHNHYk5HcHc4ZWRKWXJ0VnFNV2pRSUpOdDkrN2RXK3JqTWlZbmkwK2tBSERnd0FHek1pOHZMd0JBVEV5TTJicjMzMzhmT1RrNXNMYTJ4cVJKa3lCSkVoUUtCVkpUVTNIbzBDSFkydHFhN1JNVEU0TWRPM2FnWWNPR0NBd01ST2ZPblkzcmlBaGZmdmtsWW1OajBhSkZpeUpqUEgzNk5NTEN3ckJod3diNCsvdERGRVg4NHgvL0tQVjdOTHlmZ2p3OFBQRGxsMStpZCsvZXlNN09obzJOalhHN0V5ZE80TkNoUS9qamp6OFFGaFptM0dmYnRtMW8yYklsY25OemNmandZZno3My84dWRRd0FjUERnUVV5Yk5nM096czZZT25XcXNkemQzWjBUSjZ1Mk9KRUNaaldocC9ueXl5OFJHaHFLbVRObjR1VEprd2dPRHNhS0ZTc3dhdFNvSXBQbzQ4ZVA4ZGxubjhIZjN4OWFyUmJUcGszRGhnMGIwTEpsUzJnMEdzeWJOdzgzYnR4QWNIQXdiR3hzelBZUER3L0hGMTk4Z2FWTGw2Sno1ODVZc0dBQlB2LzhjeXhkdWhUdTd1NmxpcmxnYmJvZ3ZWNlA5UFIwbkQ5LzNyanM0ZUdCeU1oSTFLbFR4MWdPQUQxNzlvUzFkZjVYNXNDQkE4akt5c0xMTDc4TVQwOVBzK01XTGp0MTZoVHUzTG1EUC83NEE4N096Z0NBd1lNSEc5ZHJ0VnJqc3IyOVBVSkNRa3IxdmhpckNqaVJ3dlFTMGxDN0xPN1NlY1dLRmJoMDZSSnljbkp3K2ZKbHhNYkc0cVdYWHNLVUtWT0tQZjZPSFR2UXExY3ZZM0pKU0VqQTJMRmo0ZWZuaDEyN2RnRUFnb09EMGFoUkk3TjlmL2poQjN6enpUZFlzR0NCTVdtNnU3dGozcng1bURGakJrYU5Hb1Z4NDhaQm9jaHY3czdOemNYYmI3OXRkcHcrZmZxWUxPL2Z2eCsxYXRVeUxoditBQmphTG4vKytXZXo5bEdkVGdjYkd4dG9OQnBzM0xnUkFOQ2lSUXVjT25YS3VJMUdvNEc3dTd0Sm1jR21UWnNnQ0grTmsvUDQ4ZU1pdHlzcU1UTldsWEVpTFdUZ3dJRTRjT0FBL3ZPZi94UzVmdnIwNmNiWEN4WXNRR2hvcUhHNVQ1OCt4dHF0VnF1RmpZME5ldlhxaGZIanh4dHJjb2J0RGg4K2pBVUxGcUJPblRwWXZYcTFXUkw5ODg4L3NYVHBVdHk5ZXhmcjFxMURodzRka0phV2hsNjlldUg0OGVQbzBhTUgxcTlmaituVHArUGd3WU9ZUEhreWV2ZnVEVW1Ta0pLU2dvaUlpR0xmbzR1TEN5UkpLdkZ6Q0FnSXdNcVZLNkhYNjlHalJ3OEErVW5XMXRZV1c3WnNRWk1tVGZEZ3dZTVNqMUhROWV2WHpUcnMxR28xZkgxOVMzME14cW9xaTAra2hocVNtNXNiV3JSb2dlVGtaUGo2K2lJaElRSG56cDByY2QvVHAwK2JMQk9Sc1hicjZlbHBVdHVLajQvSHhZc1hjZXpZTVVSRlJhRlhyMTZZUG4wNlRwNDhDWDkvZjlTdlh4OXVibTU0OWRWWDhkSkxMeUU4UEJ6MTY5ZkhybDI3aXUzTWVmWFZWN0ZyMXk1czJMREJwTGY5ZVJSdVExVW9GQmc4ZURBbVRKaUFkdTNhd2RIUkVUcWREcmEydG9pTmpjVVhYM3lCb1VPSEFzaXZoUmF1OFJhc1ZaNDZkUXEvLy80N3BrMmJadktIcUU2ZE9zWWFlWEg3TWxZZFdId2lKU0lBZ0tPakkzYnQyb1VCQXdaZzE2NWRKYmFiR21wUjZlbnBKaldxb21wNVdxMFd3NFlOUTJabUpycDI3WXFCQXdkaTVjcVZ4dDV4RnhjWCtQbjU0ZUxGaTdoNDhTTDI3OThQWjJkbmZQcnBwOGJMOVpMVXJsMGJmbjUrWnVXRkU5dlRHTnBROVhvOVhudnROUUJBNjlhdDRlUGpnK1hMbDJQRmloWFE2L1d3c2JIQmwxOSthZFlXbkpXVlpWWUxWcXZWNk5hdEd3Q2dmLy8rSnBmMWh2VmNJMlUxZ1VVblVyVmEvVndqUjAyZlBoMzE2dFhENU1tVHNYejVjbHk5ZWhVOWV2UW9NaW5ZMk5oZzgrYk5xRmV2SGx4ZFhYSHg0a1VFQmdZV2Vkek16RXhjdW5UcG1lTXBTQkFFMk52YjQralJvOFZ1NCtucGFaYlVpdlArKys4ak9Ua1pHbzBHQ29XaXlNNncwc1pWR05kSVdVMWgwWWswUGo2KzJOdU5ERGZTSHpwMHlLUmNyVlpqNGNLRitQYmJid0VBRFJzMnhILy8rMThjUDM0Y1RrNU9SUjZyNEtWNWNiM25BT0RxNnZwTThSY2xOVFVWMDZaTkE1RGZ1ZE8zYjE4NE9UbGh6Wm8xK09DREQxQ3JWaTMwNjlmUDdJYjQ0dGphMnNMSnlRa3BLU213czdNcmMzd0ZjWTJVMVJRVy9XVFRwVXVYVE83bk5Qalh2LzVWN0UzeFo4K2VSZmZ1M2ZIU1N5OUJyOWVqWHIxNldMTm1EWFE2SGRxMWExZlJJVDlWWUdBZzR1UGpBUUNQSGozQ25qMTdBT1EzWVJ3OGVCQzJ0clpJVGs3R0YxOThZYktmaDRjSFBEdzhpcTBOM3IxN0Z3MGJOaXpYV0EwMTBzTC9HS3R1TExaR1NrVFl0MjhmbGk3Tm45S240QzFRMzMvL1BZRDg1K0oxT2gwVUNvV3hUYkJ2Mzc3NDI5LytodDY5ZXh0SDVtL2F0Q25pNHVJd2V2VG9wNTYzTkk5clBxK2ZmLzRaZCsvZXhlTEZpd0VBdlh2M3h0eTVjekZwMGlUMDd0MGJhOWV1eFQvLytVLzQrL3RqOE9EQitPR0hIK0RqNHdNZy93OEVZTnBHZXY3OGVjeWRPeGYyOXZaSVNrckNSeDk5Vk9MNWk3cnB2eWhidDI1RldGZ1kxR3Axa1czUmhuSytRWit4U2lDS0lvbWlTTTlEa2lRS0NRa3hLKy9mdjcveDlkV3JWOG5EdzRNOFBUM3AyMisvTGZGNFY2NWNJVW1Tak11TEZ5ODIyNlpyMTY0bEh1TnA2OVBUMDJuZ3dJR1VucDVlNVByNzkrL1RqUnMzak10NnZaNWlZMk9KS1AvOXF0VnE0N3F6Wjg5U1VsSVNFUkZkdTNiTjVEaC8vUEVIRVJGcE5CcUtpWW1oVzdkdVVXSmlvdG41dG0zYlpqeFBhR2lvMlhxZFRtZFdmdlRvMFJMZlkza3hmRGZrL280eXkxRGRaeEVsQUNYZU0xbVZHRzcyZjk3MXJQUmNYRndBQUpHUmtkWDZPODZxQi82dHJVUlBTNUtjUkJtcm52ZzNsekhHeW9nVEtXT01sUkVuVXNZWUs2UHFua2pWUVA3amlZd1pGQmgzd0h4T0U4WXFRTFZPcEVRVUJRQ3hzYkZ5aDhLcWtNVEVSQUFBRVptUHlzMVlCYWpXaVJUQVJnQll2bnc1YnQrK2plenNiTG5qWVRKU3E5VzRkKzlld2JFTXdrcmFuckh5VXQzdnNiTlJLcFdIQkVIb0pYY2dyTXE1bUplWDF6MHFLa29qZHlDczVyT1NPNEF5a3BLU2tuWTBhZEpFTFFqQ2l3RHFBWGkrNFlsWVRaQkxSSGNBZkt2UmFNWnlFbVdNUFROK0xKSXhlVlQzTmxMR0dKTWRKMUxHR0NzalRxU01NVlpHbkVnWlk2eU1PSkV5eGxnWmNTSmxqTEV5NGtUS0dHTmx4SW1VTWNiS2lCTXBZNHlWRVNkU3hoZ3JJMDZrakRGV1JweElHV09zakRpUk1zWllHWEVpWll5eE11SkV5aGhqWmNTSmxESEd5b2dUS1dPTWxSRW5Vc1lZS3lOT3BJd3hWa2FjU0JsanJJdzRrVExHV0JseEltV01zVExpUk1vWVkyWEVpWlF4eHNwSWtEc0E5dnlVU21VdkFONkdaVUVRL0FHQWlMNHFzTmw1bFVyMVkyWEh4cGdsc1pZN0FGWW1Pa1B5TEtoZ21WNnZIMXk1SVRGbWVmalN2aHBUcVZUaFJKUlN3aVlaT3AzdTUwb0xpREVMeFltMGV0TUIyRm5DK21OUlVWR2F5Z3FHTVV2RmliVDYrNm00RlVRVVdwbUJNR2FwT0pGV2M1bVptV2NBWkJRdUo2THMxTlRVUFRLRXhKakY0VVJhemYzdmYvL0xJNkt3d3VXQ0lKeUlpNHZMbFNNbXhpd05KOUlhZ0lqTWJtK1NKSWx2ZVdLc2tuQWlyUUVlUG54NEVrQjJnYUljclZiTGlaU3hTc0tKdEFhNGYvKytHa0RCOXRCVFVWRlJXWExGdzVpbDRVUmFRMGlTVkxDZGxEdVpHS3RFbkVocmlKeWNuT01BY29sSW85VnFkOGtkRDJPV2hCTnBEWEg3OXUxTUlqb2dDTUxaNjlldnA4b2REMk9XaEorMXIwR0lhQmVBSm5MSHdaaWxxUW1qUDFtTG9qaUtpTVlCNkN3SVFsMjVBMkt5VVJOUkZJQ05LcFVxR0lCVzdvQ1laYWp1aWRSYUZNVmRBTjZWT3hCV3RSRFJjWlZLNVExT3Bxd1NWT3RFS29yaUdBQWJXN1ZxaFlDQUFMUnQyeFlPRGc1eWg4VmtrcFdWaGRqWVdDeGZ2aHczYjk0RUVjMVNxVlJMNVk2TDFYelZ1clBweWVVOEFnSUNvRlFxT1lsYU9IdDdlemc3TzJQT25Ea0FBRUVRaHNzY0VyTVExVHFSQXVnTUFHM2J0cFU3RGxhRk5Hdld6UER5WlRuallKYWpXaWRTUThjUzEwUlpRWFhyR3ZzYmE4c1pCN01jMVRxUk1zWllWY0NKbERIR3lvZ1RLV09NbFJFbjB1Y2tTWkxjSVppSmo0OEhFY2tkaGxGdXJ2bTQwdEhSMFRKRXdsakY0a1JhZ2dVTEZ1REJnd2RtNVpzM2I4YklrU09SbFZWK0k5VnQyTERCK0ZxU0pEeCsvQmdBRUJRVVZPcGp2UFBPTzlCcUsvNys4eDkrK0FGcXRickViZTdmdjQvKy9mdERyOWVibEk4Wk02WWlRMk5NRnRYOWhud0NnSWlJaUFvNWZsaFlHUGJ0MjRmZzRHRE1tREVEU1VsSkFBQzFXbzJFaEFTOCtPS0xhTkNnQVFCZ3g0NGRBSUQwOUhUMDd0MjcxT2U0ZE9rU0FNREx5d3NuVHB6QXJGbXo4UHZ2djZOMTY5YVlNMmNPK3ZYcmgyYk5taUUzTnhkMmRuYll1blVyQUdEQWdBRm14MHBNVEVTVEprMGdDS1kvMW4zNzlrR2h5UCtiNmVibWhsZGVlYVhZZUI0K2ZJaERodzZWR0xPcnF5djI3OStQSmsyS2Y2eC81ODZkdUhYckZ1clhyNCtUSjA4YXkvLzg4MDg0T1RtWmJMdDM3OTRTei9jOFhGeGNBQUNSa1pIVitqdk9xZ2NldEtRRVE0Y09SWHg4UE83ZnY0K1ltQmlFaG9iQzF0YldiRHR2YjIvamF5S0NKRWtteWYzMDZkTndjM01yY3Q4UkkwWWdOVFVWbVptWnh1TVVUbVFoSVNGbTV6bHc0SURac1Z4Y1hMQjc5KzRpejFPUWxaVlZpZXVmaG9pTWliazRCdzhleExScDArRHM3SXlwVTZjYXk5M2QzU3NrY1RJbUowNmtUMUV3Q2J6Ly92dG10VDBBU0VsSktmRVlNMmJNd09IRGg0dE1jTnUzYndlUVh5TTlkT2dRdkwyOTRldnJDeWNuSjZ4YXRRb0E4TzkvLzl1c2JYSFFvRUZGbm12bzBLRkZ4bWhJWGkrODhBSTJidHhZYkt3RmszVlJKRWtDRWNIYXV2aXZ6cDA3ZC9ESEgzL0EyZGtaQURCNDhHRGpPcTFXYTF5MnQ3YzMvcEZnckRyalJGcEtXcTBXdTNmdkxySW1ObXpZc0JMMzFldjFKU2Fld25idE1oMlhlZjc4K1FCTWsxeENRb0t4MWhzZEhZMVBQLzBVczJmUHhwQWhRNkRUNlhEcjFpMWpJak5jNWdKQWFtb3FSbzhlWGFvNGJ0NjhpVkdqUmhXNXJrK2ZQa1dXUjBSRVlOT21UU2JKL1BIanh6aDE2cFRadHA2ZW5xV0tnN0dxamhOcE1jTEN3aEFVRklTc3JDeEVSRVJBb1ZBZ0lDQUE4Zkh4WnR2YTJOakEzOThmWDMzMUZRQkFFQVJjdW5RSkV5ZE9CSkJmaSt2WnM2ZkpQcElrNFpkZmZrR2pSbzJNWlUvcndDbkl6ODhQQUhEczJER0VoSVJnOWVyVmFOT21EY0xEd3hFVUZBUlhWMWUwYjk4ZVZsWlc4UFB6dzhpUkl3SGtQd1ZXdUFPb0lKMU9oNUVqUjZKdjM3NTQvLzMzemRxZkV4TVRNV0RBQUd6ZnZyM0l0dGJyMTY4akxpN09wRXl0VnNQWDE3ZlU3NDB4Vm9sRVVTUlJGS2tpaWFKSWVYbDVOSGp3WVBMeDhTRWlvbi8rODUvRzlZYlhBd2NPSkNLaTVPUmtjbk56TTY1UFMwdWoxMTkvM2V5NHI3MzJHcW5WYXRKcXRYVDM3bDF5YzNNalgxOWY4dlB6SXg4ZkgrTy9ybDI3R2wvNytmbVpIQ01qSTRQNjlPbERvMGVQcGlGRGhwQW9pdVR2NzA5eGNYRVVIUjFOT3AzT1pIdERqTVV0bDhiUm8wZXBhOWV1dEdIRGhpTFg3OSsvbnk1ZnZrdzllL1kwbG5YdjNyM0liWXNyTHcrRzc0YmMzMUZtR2JoR1dncXhzYkZvMDZhTldVMnJLR3ExdXVDejNzYmUvWUkwR2cwa1NVTHQyclhoNmVtSlJvMGFvVmF0V3RpMmJadFpFNENYbDVmWnBiNkJnNE1EZHUzYWhhMWJ0eUl1TGc3ejVzMURodzRkQU9UWHFJT0RnN0Z3NFVLVHR0bUNsL1VaR1JuUWFyWG8wYU1IL3UvLy9nL1cxdGJJeWNsQmJHeXM4VzZDd2c0ZlBvd1BQdmdBdTNmdnhxaFJvOHphZmZ2MzcyL1dSc3MxVWxiVGNTSXRoVXVYTHVIMTExOUhYRndjUm84ZWpULysrTU9Za0FxK0JvRGs1R1NUeFBuYmI3L2gxVmRmTlRsZVZsWVc3TzN0QVFEZmZ2c3QycmR2RHk4dkwxaGJXOFBIeHdjeE1URm8wNllOQUtCUm8wYnc5ZlZGZkh3OHdzUERUZHBvVjY5ZWpaMDdkOExSMFJHdFc3ZkdOOTk4ZzV5Y0hLalZhdVRtNWlJOVBSMnpaczNDc21YTGpBbDZ5NVl0eHYwSERSb0VHeHNiREJ3NEVKMDdkOFpiYjcyRnRXdlhva3VYTGtWK0R0ZXZYOGVWSzFld1lNRUN4TWZIWTkyNmRaZ3laWXJKTmtWMWROV3BVNmZJUHdiY1JzcHFDazZrcFhENzltM01uRGtUTzNmdXhKWXRXekI4K0hCalFobytmRGcyYmRxRUlVT0dBQUJ1M0xpQmwxL09INzB0TFMwTjI3ZHZ4K3paczAyT2w1YVdaaHl4cW4zNzlpYnJRa05ETVdQR0ROU3ZYeDh6Wjg2RXRiVTFUcDA2aGNqSVNMT09ybTdkdXFGMjdkcG8xNjRkR2pkdWpEcDE2bURvMEtFNGVmSWswdExTMExScFU1dzVjd2FabVpsNDRZVVhBSmpYU0FIZ2d3OCt3TVNKRStIZzRJQ2pSNDlpMDZaTlpwL0JvMGVQTUh2MmJQajUrYUYyN2RxWU9uVXFoZzhmanFaTm04TEh4NmZFejQ5cnBLeW00eWViaXBHUmtZSDU4K2REb1ZDZ1pjdVd5TXZMUTYxYXRRQUE3NzMzbm5HN3dZTUg0OTEzMzhYcnI3OE9TWkt3ZCs5ZTlPelpFeWtwS2ZEejgwUEhqaDNoNmVtSjFOUlVhTFZhNkhRNi9QTExMMlkzcFJjMFo4NGMzTGh4QXlOSGpzVEdqUnNSR2hxS1NaTW1GUmxqV0ZnWTZ0ZXZqM2J0MnFGbHk1WUE4b2VSVzd0MkxkNTc3ejNVcmwzYm1FU0IvS2UxcGt5WkFoOGZId2lDZ0xsejUwS1NKSFR2M2gxVHBrekJpQkVqakE4WkdOeTdkdzlqeDQ3RkcyKzhZYnp0eXRIUkVTdFhyc1NhTldzd2I5NDhwS1dsRmZ0K0REWFN3djhZcXltNFJscU04K2ZQSXpNekV6Ly8vRFArKzkvLzRxT1BQa0oyZGpiZWZQTk5FQkcrK2VZYlNKSmtUSTQvLy93em1qZHZEaXNySzd6ODhzc1lNV0lFL3Y3M3YyUHg0c1ZRS0JSNDU1MTNqSStVT2pvNllzbVNKUUR5MjB2VmFyWHhKbmxKa2hBYkc0c1dMVnJnMkxGamVQRGdBWlJLSlU2ZlBnMW5aMmU4K09LTFNFbEpRV0JnSUdKaVlyQjI3Vm80T2pwQ2tpVGN1WFBIMkdTd2NPRkMvUFRUVC9EMzk0ZUhod2UwV2kwYU5teUk5ZXZYdzhuSkNVNU9UckMxdFlXWGx4ZFdyRmlCbEpRVXJGNjlHaUVoSVRoKy9EakdqUnVIZHUzYUlTUWtCQ0VoSVJnNWNxVHhMZ1NETGwyNllOT21UUWdJQ01EYmI3K05mdjM2NGROUFAwWHQydm5EZ0c3ZHVoVmhZV0ZRcTlWRjN2ZHFLT2NiOUJtVFVVWDIya3VTUkhxOXZzaDFlcjJlTkJvTmFUUWFrMjMwZWozRnhzWVNFVkY0ZURoSmttU3lUcTFXVTNaMnRzbXhacytlVFc1dWJoUVlHRWpoNGVIazZlbEpnd1lOb2lWTGx0Q1ZLMWRJcjlmVHNXUEhhTWFNR2RTblR4L2F0V3NYeGNURTBLWk5tMGlyMVpJa1NkUzNiMS95OFBBZ2IyOXZDZzBOTlRsK1FrSUNMVjY4bU5ScXRkbjdXTEZpQmNYRnhkSGh3NGROM2tkMGREVDkvdnZ2bEpTVVJHUEhqcVdMRnkrVytGbnA5WHJhdDIrZnlibVBIajFhNGo0VmpYdnRXV1dxMXM4aFYvU3o5cFZOcTlVaU56ZVhSL3d2Qi95c1BhdE1mR2xmaGRqWTJNREd4a2J1TUJoano0ZzdteGhqckl5cWV5SlZBeWpYY1VGWjlWZmdVVnZ6a2FVWnF3RFZPcEVTVVJTUS8rUVJZd2FKaVlrQUFDS0trVGtVWmlHcWRTSUZzQkVBbGk5Zmp0dTNieU03TzF2dWVKaU0xR28xN3QyN2g4REFRRU5SbUp6eE1NdFIzWHMwYlpSSzVTRkJFSHJKSFFpcmNpN201ZVYxajRxSzBzZ2RDS3Y1eWpaVXV2eWtwS1NrSFUyYU5GRUxndkFpZ0hvQXVOdmJjdVVTMFIwQTMybzBtckdjUkJsano0eHZRbWRNSHRXOWpaUXh4bVRIaVpReHhzcUlFeWxqakpVUkoxTEdHQ3NqVHFTTU1WWkduRWdaWTZ5TU9KRXl4bGdaY1NKbGpMRXk0a1RLR0dObHhJbVVNY2JLaUJNcFk0eVZFU2RTeGhnckkwNmtqREZXUnB4SUdXT3NqS3I3d000V3pjWEY1Uk1pV2xDZ3lEQ1BjMmFCc3U4aUl5T25WMkpZakZrY25vNjVHcE1rNmFRZ0NBNUZyREtXNmZYNnZaVVlFbU1XaVd1azFac2dpdUwvQUxRdWFpVVIvYWxTcVpvRDRNR2VHYXRBM0VaYXZSRVJiU3R1cFNBSXY0Q1RLR01WamhOcE5hZlg2Mzh1YnAwZ0NEc3JNeGJHTEJWZjJsZC9DcVZTbVNBSVF0TkM1WThpSXlNZEFVaHlCTVdZSmVFYWFmVW5BZGhldUpDSWpvQ1RLR09WZ2hOcHpiQy9jQUVSaGNvUkNHT1dpQk5wRGFCU3FjS0pLS1ZBVVlhVmxWV3hiYWVNc2ZMRmliUm0wQUVvV0FNOUhoRVJvWlVyR01Zc0RTZlNHa0lRaE4wRkZuK1VMUkRHTEJBbjBob2lJeVBqSkJGbEFWQS9mUGp3SjdualljeVNjQ0t0SWY3M3YvL2xDWUt3bTRoT0pTUWs1TWdkRDJPV2hKKzFyMEdJS0l5SVhwUTdEc1lzalpYY0FiQnlJWWlpK0JhQTVRcUZ3dGZSMGZGV1VsTFNiYm1EWXN4UzhKTk4xWndvaXQwQUxBYmdVV2hWQkJGOXJsS3Bqc2tRRm1NV2hSTnBOZFc1YzJlbFFxRllKQWlDTndBMGJOZ1E3NzMzSHV6czdCQVNFb0tIRHg4Q0FJam9GSUJaS3BYcXZKenhNbGFUY1NLdFpweWRuVisxc2JHWkI4QVhBQndjSERCOCtIQ01IajBhdFdyVkFnQm9OQnBzMzc0ZFc3ZHVSVnBhbW1IWC9VVDBoVXFsdWlwUDVJelZYSnhJcXdtbFV0a1N3QndBWXdWQlVOU3VYUnREaGd6QnVISGo0T0JRMU5qT2dGcXR4cVpObTdCejUwNWtaMmVEaUVnUWhPMlNKTTI3Y3VYSzNVcDlBNHpWWUp4SXE3aU9IVHM2MnRqWXpCQUV3UStBalkyTkRRWU1HSUFKRXliZ2IzLzdXNm1Pa1o2ZWp1Ky8veDY3ZCs5R1hsNGVBT2lJYUwxV3ExMXk0OGFOK0lxTW56Rkx3SW0waW5KMmRuN0J4c2JtRXdBekFOUzJzckpDbno1OU1ISGlSRGc1T1QzWE1aT1RrN0YyN1ZyOC9QUFAwT3YxSUtJOGhVS3hXcEtrcjFRcVZYSzV2Z0hHTEFnbjBpcW1VNmRPZGEyc3JNWUxnakFIUUFOQkVOQ3RXemRNbmp3WmJkcTBLWmR6SkNRa0lDZ29DTWVQSHdjUmdZaXlCRUZZbXBhVzlwK1ltSmowY2prSll4YUVFMmtWMGJadFc3dDY5ZXA5UUVUekJFRndCQUJYVjFkTW5qd1pIVHQyckpCejNyMTdGMnZXck1HNWMrY0FBRVNVUWtUekh6MTY5SDExZnpxS2lBUUF0Z0RzQU5pZzRwL2lrd0JvQWVRQjBBaUN3Rk84V0JCT3BQS3o3dEtsaTY4Z0NJc0VRZmcvQU9qWXNTTW1UWnFFMTE1N3JWSUN1SHIxS29LQ2dxQlNxUXhGaVVRMFI2VlNiVVYrY3FoMmlNZ1d3SXNBbWdGb2pQeWtXcEUwQUpJQkpBQjRLQWlDcG9MUHg2b1FUcVR5RVpSSzVkc0FsZ2lDMEI0QTJyUnBnd2tUSnFCbno1NnlCSFR1M0Rtc1hic1d0MjdkTWhURjZQWDZXVmV2WGcxRE5SdHRuNGdjQUhRQVVObjN6N29EaUJJRUliT1N6OHRreElsVUJxSW9laEhSRWtFUVhnT0FaczJhNGFPUFBrTC8vdjBoQ1BMK1NJZ0l4NDRkdzNmZmZZZlkyRmhEOFhWSmtqNi9jdVhLUVRsamV4WkU5RGNBL3dDd3I1SlBQUkRBT1VFUUhsZnllWm1NT0pGV29rNmRPcjF1YlcyOUdJQVhBRFJ1M0JoanhvekIwS0ZEWVdWVnRZWTlrQ1FKKy9idFEzQndNTzdmdjI4b1BrOUVzMVFxMVNrNVl5c05JbW9Nb0R1QXNFbyt0UStBVTRJZzhGMFFGb1NIMGFzRW5UcDE2aWlLNG01cmErc0xBTHpxMTYrUFNaTW1ZZCsrZlJnMmJGaVZTNklBb0ZBbzhNNDc3K0NubjM3Q1o1OTlacmhuMVYwUWhKT2lLUDRpaXFLTDNERStpL0R3Y0dSa1pCaVhKVW5DZ2dVTGlsMDJ5TTdPeHNTSkUzSDdObzhCdzRySE5kSUsxTEZqeHpZMk5qWnpCVUVZQ1VDb1c3Y3VmSDE5TVhic1dOU3BVMGZ1OEo1SmJtNHVRa0pDc0dQSERrTkNJaUw2RWNCY2xVcDFVK2J3ekJTdWtXN2V2QmxIamh6QmQ5OTlCd2NIQitqMWVyejIybXVJaUlnQUFMUGxKOGZBNTU5L2p2ajRlR3pldkJscjFxekJuajE3aWp6ZjJiTm5EUys1Um1xQk9KRldnTTZkT3p0WldWbk5BakFlZ0pXZG5SMEdEUnFFanovK0dBMGFOSkE3dkRMSnpNeEVjSEF3d3NMQ2tKT1RBeUtTQUd6VzYvVUxyMTI3RnZ2VUExU1NvaTd0cDAyYkJrOVBUNnhhdFFwQS9oTmY5ZXZYTis1aldENTI3QmdVQ2dVQ0F3Tng0c1FKYk42OEdTKytXT3BoWGptUldpQk9wT1hJeGNXbGtTUkovZ0NtQ29KZ1oyMXREVzl2YjB5WU1BR09qbzV5aDFldVVsSlNzRzdkT3V6YnR3OWFyUmJJdi8xbnJTQUl5eU1pSWhKbERxL0lSRXBFeHM2OHA5VklGeXhZZ0lzWEwrSzc3NzdEeFlzWDBiaHhZM1RyMXEwMHArWkVhb0c0amJRY3RHM2J0bDZYTGwxbVNaSVVLd2pDNTFaV1ZuYTlldlZDYUdnb3Z2enl5eHFYUklIOFlmdG16NTZOM2J0M3c5dmJHd3FGd2hiQXAwVDBQNlZTT2I5RGh3NE41WTZ4c0lKM1JCQ1ZmTC84SzYrOGdpMWJ0a0NqMFNBd01CQUtCZitxTUZZaG1qVnJWbHNVeGNtaUtENFNSWkZFVWFSSmt5WlJkSFEwVmJTalI0K1NYcThuSXFLOWUvZlNtVE5uVE5ack5CcGF0MjZkU2RuWnMyY3BQVDNkdUt6WDYybisvUG5GTGh0a1pXWFJoQWtUU254Zk1URXhOSFhxVkRKOERxSW9wbmZwMG1WNmh3NGQ3T1g0MlJCUll5SWFRa1MwWWNNRzZ0NjlPN201dVJuanpjdkxvNjVkdXhxWGRUb2RpYUpvOHA3VWFqWDUrUGpRbGkxYktDOHZqOTU0NHcyVGY2SW9taXcvTVpUeWE4UE1ndkNsZlNtSW9pamw1ZVhGR0pidDdPd0VBUFlBR3VMSnZGZGR1blRCNU1tVDRlL3ZiN1ovVmxZV2JHMXRZV3RyK25ETnUrKytDd0RZdm4zN004Vnovdng1dUxpNDRNeVpNNmhUcHc1T256Nk54WnUrem5zQUFDQUFTVVJCVklzWEl5d3NEUGIyK1hsTHJWYWpXN2R1SnAwbmxkSGhFaFVWaGVuVHArUEJnd2ZHUXdEUUVKR09pcWtGWHJseXBkeVRMUlZ4YWUvdTdvNDllL1pnNU1pUkFQS2JKeG8yL0t2aVhIRDU0TUdEbURwMUtzNmZQMi84bkF0emNYSEI4ZVBIQzdkNzg2VTlZMFZSS3BXNVQxNWFLWlhLb1VxbDhvNmg1dVhpNGtKbno1NHR0cWIyNDQ4LzB1REJnK254NDhmRmJ2TTBHUmtaWnJVbFVSUXBPenZidVB6eHh4L1RraVZMak12WjJkbG0reEFSK2Z2NzA3NTkrNmhuejU3VXMyZFBFa1hSK0xyZ3NxRzJ1MkxGQ3ZMMjlxWUhEeDQ4VTh4QlFVSGs2ZWxac0liNnU0dUx5emprenhObTZPR3hGa1d4UXA1SnB3STFVb09DTmRMVHAwL1Q2TkdqamN1RmE2VGp4NCtuMmJObm0zM09oWDhHcWFtcGhZdTVSbXFCZUJiUlVoQUV3VllVeFRnQWpnQnFBWUNOalEwYU5teUlodzhmNG8wMzNqRGJKeTh2RHl0WHJzVDE2OWNSRnhlSC9mdjNJeW9xQ3VQR2pjUGYvLzczY28vUno4OFBRVUZCME9sMHNMYTJobGFyaFkyTmpkbDJLMWFzZ0NBSWVQdnR0NDAxMEJNblRnQ0EyYktodzJYOSt2VTRlL1pzcVRwY05Cb05Nakl5TUhueVpFeWNPQkUvL1BBRDl1elpnM3YzN3JVZ292V2lLRTRqb2o4eU1qSTA5KzdkR3hzVkZmVnl1WDhZcFhENDhHSDA2TkdqMlBXK3ZyN3c5UFRFNGNPSEt5OG9WbTF4Qy9wVFBKbGNqZ0MwQkZDclNaTW1DQWdJd0xsejUzRHc0TUVpazlYRml4Y3hmUGh3cU5WcUJBY0hBd0NHRHg4T056YzNmUExKSjVnNWN5YisrT01QazMyOHZMemc3ZTF0L09mbDVmVk1jWGJvMEFIcjFxMkR0WFgrMzBhMVdvM2F0V3ViYlZmUkhTNFhMbHpBOE9IRGNmRGdRU2dVQ25UdTNCbFdWbGJvMjdjdm1qZHZEZ0N2Q0lMUXAzNzkraDFGVWJ4c2EydGI2ZE5ISHp0MkROZXZYNGVQajAreDIvVHMyWk03bUZpcGNZMjBHSWJKNVFCNEEvbFAramc0T01EYTJocGJ0bXpCbGkxYkFNQnc2dzhBSURZMkZpdFdyTUM5ZS9jd2JkbzA5T25UeDdqT3lzb0tnd2NQUnI5Ky9SQWNISXdSSTBaZ3lKQWgrT1NUVDZCUUtKQ2VubTdTTnVuaVVyWUhoKzdmdjI5eTcyTndjREJDUWtLZzBXaHcvbnorT0I2U0pKV1lMSHg5ZlpHVGs0TUpFeVpnL1BqeGNIVjFoWWVINldTbE9UazVKZ243N05tejJMaHhJMWFzV0lFMmJkcmd3b1VMV0xseUpabzJiWXE4dkR6ODR4Ly93SXN2dm9pSER4KzJCSUMyYmR1R0FCaFZrWlB6WldWbFljbVNKZERwZEFnTkRjV1JJMGZ3OWRkZm8yN2R1czk4TExWYWpWcTFhaUVwS1FrQXF1UlRhYXp5Y1NJdHBLako1VHc4UERCbnpoemo1SElGaFllSEcxL1hyMThmb2lnaU1ERFFwSE9pUjQ4ZXhwcGdyVnExTUduU0pBd1lNQUFSRVJFVlZ1dTVlZk1tMnJadGExeis4TU1QOGVHSEg4TGQzUjBQSGp3d2RyaElrbVNTOEFFWWx3OGVQSWpwMDZmajNyMTdHRHAwS0d4dGJRcyt3UU1nUCtFZk9IREFwTU9sZWZQbVdMTm1EUUJnd29RSjJMWnRtOGsrZVhsNXFGV3JsbUhha3pZQXpvbWlXR0dUOCszZnZ4OGFqUVk3ZCs1RWNIQXc0dVBqTVg3OGVGaFpXY0hhMmhyVzF0YlE2WFJ3ZEhSRTc5NjkwYkpsUzZ4ZnY3N0luODJpUll1TWwvdXZ2LzU2c2ZObE1jdkN2ZlpQRko1Y3pzN09EbFpXVnFoVHA0N1pMOVREaHcrTGZOTGwwS0ZEQVBJSFpDN3BGeXd6TXhQaDRlRW12Zmd1TGk1bU5WTERjbVptSm5yMDZHRzIzdENiVEVTNGQrK2VTZUljUFhvMDNuMzNYYnp6empzbTUzWjNkemZXU00rY09ZUGc0R0JzM3J3WmdIbXYvWVFKRTlDd1lVTWNQbno0bVhxdUpVbkN5SkVqc1diTkdqUnExQWhBZmpQQzlPblQ4ZXV2djJMWXNHR1lNV05HaFU3T1J3VjY3VFVhRGF5dHJjMStqbnE5SGxxdEZqcWREa0IrczRjZ0NMQ3hzVEUyMlVSRVJFQ3BWQnIzMWVsMDBHcTFzTEt5TXJzTDR3bnV0YmRBRmw4akxjM2tjbnYyN0VIRGhnM1J2WHQzWTdJeEpNMmlTSktFdzRjUEYvZUxWdXhsZStHYVlXbkV4c1ppeVpJbGFOeTRNUll0V2dRZ1AwSGV1SEVEWThhTUtYSGZpdXB3dVhQbkR1N2Z2Mjl5YTlHcVZhdlFzV05IL1BycnI3QzN0OGYrL2Z2eDl0dHZZOUtrU1JnNWNxUmhjajRoTHkvdlBZVkNNVXlwVkpaMWNqNEorVTliRmZ0enNMS3lldXFsZWVHZmxhRUdXNEk4VkxPeFcxblpXV3hydXJPejh3dWlLSDVwYTJzYkt3akNaMVpXVmpadnZmVVdmdnp4Ujh5Wk04ZVlSRk5TVWhBVUZHVDJDemRvMENDVGY0VXZYNStWUXFIQTBhTkhqZjhLMWo0TGs2VDgzOU52di8wV28wYU5nbEtweE55NWN3RUE5KzdkdzVkZmZvbGh3NFpoM3J4NXVIYnRXcEhIcU1nT2wwdVhMc0hWMVJVS2hRSjZ2UjVMbGl6QjQ4ZVBqYzBKSDMvOE1ZNGVQWXI5Ky9jRHlHOFNtVDU5T3ZidTNZdUJBd2ZDeXNyS1doQ0VDVFkyTm5kZFhGeVdLcFhLNTdtZHlEQmlmV1ZMZm5KdVprRXNya2I2TEpQTFpXUmt3Ti9mSDY2dXJsaTFhaFVlUDM1czdHelp1M2R2dWNaMTZkSWxrMldOUm1Pc1NjWEV4SmpVcW43OTlWY0FRRlJVRkxaczJXS00rOENCQTFpeFlnWEdqaDJMMGFOSG8zMzc5dmprazArd2Z2MTZOR25TcE5JNlhFNmRPb1YrL2ZvaFBqNGVjK2ZPTmRhV0RlM0VWbFpXV0xwMEthWk5tNGJyMTY5ajl1elpBUExIWjUwN2R5NCsvUEJEdytSOGRrUTBFOEFrVVJTZmRYSytQT1JQKytHTy9LbEc3Sjc1alQ2YlBQdzExVWhlQlorTFZURVcwMGI2ckpQTFJVVkZZY2FNR2ZEdzhNRE1tVE1SSHgrUERSczJJQ0lpQW84ZlAwYmR1bldoVUNoQVJKQWtDVHFkRHJ0MzcwYWpSbzNnNHVKUzRtaEJEeDgreFBuejU0dTk1QVNBV2JObTRkaXhZN0MxdFVWdWJpNThmSHp3K2VlZkF3QVNFeE54NU1nUmpCbzFDZ3FGQWhjdlhzUzZkZXVRbEpTRVdiTm1vWHYzN3NiakJBVUY0ZXpac3hnMGFCQlVLaFVtVEppQTRPQmdSRVJFZ0lqTU9seDBPaDAwR28xSmgwdkI5bGdBQ0FnSU1PbHdXYnQycmZGOGFXbHA2Tk9uRC9idjM0L282R2pjdkhrVDQ4ZVBOOVpPQ3o5SkZSb2Fpbi8rODU5RmZnWmxtWnlQZVBJN1Zva3NJWkUrMStSeWFyVWFrWkdSWnJmN0dGRCtOTWJHeTJ4QkVJdzFNMzkvZnl4YnRxell0clJaczJaaHdZSUZKYmExWldkblE2MVdRNUlrMk52YmwxaHpQSERnQU5MUzBqQjQ4R0N6RGlFaXdzT0hEL0hDQ3k5VVNvZkxnd2NQc0czYk5uejIyV2RtY1VxU2hQNzkrNWZZdmx5VTU1aWNyL0QzdXFqditkTzJFUURUTnRMYzNGeVRiZkx5OHN5T3E5UHBoSktXQVVDU0pBRUFtalp0YWl6VGFyVW0yK24xK3FjZXUvQTJraVFKTDd6d0FvcmF4c3JLS2pzaUlxSmFUbVJZSGRUb1JOcWxTNWMrZ2lDc3JpcVR5N0d5S1dweVBpS2FLZ2hDK2JhejFFdzNJaU1qbmVVT29xYXEwWWxVcVZSbUNvSmdEd0I5Ky9iRm9rV0wrR21WYW82SXNIanhZdnowMDArR0lqV0FPc2gvK3N5NFRjRmRpanBPTVpmZXhWMk9sN2h0SlozUHJQekplVXR6UGdjQWlJeU1yTkcvNzNLcTBaMU5naUI4U0VSTEJVRm9kZVRJRVNRbUpzTFB6Ni9NVHczVkpQSHg4V2pXckpuc3M1ZVd4dlhyMS9HZi8vd0hseTlmQmdBUTBaOEEvcTFTcVRiS0cxblZWbEVEdzdDLzFPanFXV1JrNUM2RlF2RUtnS2tBRXE5ZnY0NS8vZXRmbURScEVtN2VySExUREJtbHA2ZVg2dDdORFJzMkdGOUxrb1RIai9ObkFBNEtDaXIxdWQ1NTV4MlR4MXlyb3J0MzcrS3p6ejdEQng5OFlFaWlqeVJKbXEzUmFGcHpFbVZWUWRXdmhwU1RaczJhMVc3Y3VQRjBBSjhJZ3RBUUFIcjE2b1h4NDhlamRldldNa2RuNnRHalJ4Z3laQWlXTFZzR056ZTNZcmZ6OHZMQ2lSTW5NR3ZXTFB6KysrOW8zYm8xNXN5WmczNzkrcUZaczJiSXpjMkZuWjBkdG03ZENnQVlNR0NBMlRFU0V4UFJwRWtUc3hycHZuMzdaRzhHaVkrUHgvZmZmNCtEQnc4YWlqS0k2QnVOUnJNNEtpb3FTODdZcWhORGpaUXY3U3VPeFgyd3JWdTNydCtnUVlNQUlwb2dDSUs5WVVpNWNlUEd3Y25KU1phWVhGMWRqZE9SSkNZbW12VG1GaTRMRGc3RzFLbFRrWnFhaWtlUEhoa2Z3U3pZRTI1SXNBRGc3ZTFkWWkrNWk0dkxVMi9GcW13UEh6N0V4bzBiRVJZV1ptZ0hWQk5SY0U1T3pyem82T2pIY3NkWDNYQWlyWGdXKzhFK2VWcG1Qb0F4aG9ucWZIeDhNSHIwYURSdVhMbmo4cnE2dWhwdnlDLzRMTHhCVVdYQVh3blQyOXNiRGc0T2NISnl3cXBWcStEbDVRVVBEdzlFUjBjak16UFRtRWdIRFJwa2RveUVoQVE0T1RrVjJVWmEzZzhkUEUxcWFpcisrOS8vWXR1MmJkQnF0U0FpalNBSTIvVjYvWnlyVjYvK1dhbkIxQ0NjU0N0ZWplNXNLb2xLcFVvR01NSEZ4V1VKRVMzVzZYVERkdXpZWWYzVFR6OWgxS2hSR0RGaWhNbFV2UlZ0d1lJRnVINzlPclJhTFh4OWZVM1dGU3pidFd0WGtmc1hMcDgvZno2QS9CcXBRVUpDZ3ZGbStPam9hSHo2NmFlWVBYczJoZ3daQXAxT2gxdTNic0haT2Y4T21jcnNrTXZLeXNLdVhidXdjZU5HNU9Ua0FJQ2VpSFlUMFd5VlNsV213VXNZWTVXb1U2ZE9yeWlWeWoxS3BWSVNSWkc2ZGV0R216ZHZMbmFhaWZKVWNCSzJndE5obEZSR1JOU3paMC9LenM2bXQ5NTZ5Nnpjb09DNlRaczJFVkgreEhtalJvMmlXN2R1a1Vham9iTm56OUt3WWNNb01EQ1FkRHFkeWJZVktTY25oM2JzMkdHYzRrU3BWRXBLcGZLUVVxbnNMUGYzb1NZeFRQY2lkeHcxR1ZmMUN4RkYwUVhBVWdDOUFhQkJnd2FZTUdFQ0JnNGNXR0h0aUlVdjdaK01KRzhVSHg5dmNtbXYwK2tRRnhlSFVhTkdvVVdMRm5CMGREUSs5dzdrandqVnFsVXJBRUNUSmsyTVk0TUMrVVB5RFJreUJDKzk5Qkt5c3JJUUd4dUxuajE3d3MvUEQ3bTV1V2pidG0yRkQxYXMxV3B4Nk5BaHJGMjdGc25KeG5GRnpraVNOT3ZLbFN2aEplM0xuaDFmMmxjOC9tQ0xvVlFxUFFFc0VRVEJIUUFjSFIweGFkSWt2UG5tbTA4YlJ1Mlo2SFE2ZUhoNDRNS0ZDd0RNWjdZRThtK0hLdGpNNE9ucGlVYU5HaUVsSlFWSGp4NDFpNmRnWjFOUjB0TFNzSFhyVnNURnhXSHMyTEhvMEtFREFDQXNMQXkvL2ZZYkZpNWNXQ0YvTlBSNlBVNmNPSUZ2dnZrRzhmSEcwZkVpS2Y5eHoyZDdicFNWR2lmU2lzY2Y3Rk1vbGNxQkFPWUxndEFaQUZxMmJBay9Qejk0ZW5xV3krMUJ5Y25KZU8rOTkzRGt5QkVNR0RBQWFXbHBaZ09lcEthbWdvaHc4dVJKQVBtajM3ZHYzOTZZTUgxOGZCQVRFMk0yZWxWOGZEekN3OE5ONGx5OWVqVjI3dHdKUjBkSHRHN2RHcm01dWNqSnlZRmFyVVp1Ymk3UzA5UGg0dUpTNGxnQno0cUljTzdjT1FRRkJlSHVYV09UWnpTQUx5TWpJM2VXeTBsWXNUaVJzcXBDRUVYeHZZTFRNSThZTVlJdVhMaEFraVNWcVozdzRzV0xOR2JNR0NJaTB1djFOR1hLRk5xeFk0Znh1SWNPSGFKKy9mclI1Y3VYemZZdDJCWTZmZnAwV3Jod0lXbTFXaUlpT25ueUpLMWN1ZEpzbjh1WEw5TzZkZXZvMUtsVGRQUG1UWXFMaTZPdVhidFNWbFlXSlNRa2tGNnZwNU1uVDFKS1NrcVozaGNSa1NSSkZCRVJRV1BHakNrNExYTmNseTVkUGdML0VhODAzRVphOFN5MjEvNFpVV1JrNURZQVB5aVZ5bjhKZ2pBck9qcTYrY1NKRXlHS0lpWlBub3pPblordmYrUzMzMzVEcDA2ZEFPUVA3cnhzMlRMTW16Y1B2L3p5QzZ5c3JHQm5aNGZnNEdBMGFkS2t4T1BNbVRNSEgzLzhNVWFPSEltK2Zmc2lNaklTSzFldU5Oc3VJeU1EWVdGaENBd01STHQyN1l6bGRldld4ZUxGaXhFVEU0T3BVNmVpOENoQ3orcldyVnRZdTNadHdTSHdIZ0JZcmxLcDFnRFFsZW5nakZVeFBBWGlzNkdrcEtUTGRldldYV3RyYTVzRm9ITlNVbExkdlh2M0lqbzZHcTFidHphT3JGOGFPVGs1bURkdkhpWk9uSWo2OWV2ajZ0V3IyTHQzTDg2ZlA0OEdEUnBBa2lRa0ppWWlLeXNMZVhsNUVBUUI5ZXJWZzFhclJXWm1Kc0xDd3ZEKysrOURraVRjdm4wYmYvenhCeTVmdm96YnQyK2pXYk5tc0xXMVJkMjZkVkczYmwya3BLUmd3WUlGT0hyMEtMNzY2aXMwYTlZTU5qWTJ1SDM3Tm80ZVBZb1BQdmdBWGw1ZUVBUUI4K2ZQeDkyN2R5R0tZcEZUT3Bja05qWVd5NVl0UTJCZ0lPTGo0MEZFcVlJZ0xFOU9UdmE1YytmT0dmQTBISld1YWRPbVh3SkFZbUxpUEpsRHFiSDQ4cW9NT25Ub1lHOWpZL081UXFHWURLQStrSC9mNWtjZmZZU1dMVnMrZGYrWW1CaDgvLzMzR0RWcUZNYVBINDlYWDMwVjd1N3U2TjI3TjFxMGFBRUFpSXVMdzZsVHB4QVpHWW43OSs4akpDUUVDeGN1eElrVEp6QjA2RkM0dTd0ajl1elphTkNnQWR6YzNPRHQ3UTFuWjJmOCt1dXZPSExrQ0ZRcUZUNzY2Q04wN2RvVnAwNmR3c2lSSTJGbFpZVzMzbm9MYXJVYURnNE9HRHQyTElZT0hXcU02ODgvLzBSSVNBZysvZlRUVWlmUysvZnZJemc0R0h2MjdBRUFFRkVXZ084VUNzV0NpSWlJMG81cXp5b0F0NUZXUFA1Z3kwR0hEaDBhMnRyYXpoVUVZUnlBT2dxRkFvTUhEOGFZTVdPZWVrbE9SQkFFQVhxOS9ybHVPOUpxdGNqTnpaVnRXdURIang5ank1WXQrT0dISDZEWDZ3RWdGMENJUnFQNTk0MGJOeDdJRWhRendZbTA0dkVIVzQ3YXRXdlh0SGJ0MmdzQmpNS1RHVWxIakJpQmtTTkhtdDNTVk4xbFpHUmd4NDRkMkxKbGkyRitlaTBSaFJKUndKVXJWK0prRG84VndJbTA0dkVIV3dGY1hWMWI2L1g2cFVRMFJCQUVSZTNhdGZIQkJ4OWcyTEJoc3RVY3k0dGFyY2FQUC82SURSczJJQ3NyQzBRa0FUZ0FZSlpLcGFxNll4TmFFS1ZTT2VISjVJNEdMejM1LzM2QnNrMlJrWkVGdDJGbHdJbTBBams3T3p0Ylcxc3ZGUVRCRzRCUXIxNDlmUFRSUnhnOGVEQnExYW9sZDNqUEpDOHZEd2NPSE1DNmRldVFrcElDNUkvTS9xc2tTWjlmdVhMbDBsTjJaNVZJcVZSMkZnVGhTa25iNlBYNmJsZXZYajFiV1RIVmRKeElLNEZTcVhRSHNGUVFoTzRBMEtoUkkweVlNQUg5Ky9jM1RqQlhWZWwwT2h3NWNnUnIxNjVGWW1LaW9maWlUcWViZmUzYXRlSWZuMkp5RWtSUi9CK0FJZ2ZhSmFJL1ZTcFZjeFEvcFFsN1JweElLMUhuenAzN1dsbFpMUUxRRlFDY25Kd3dlZkprOU83ZFcvWkJsQXVUSkFtblQ1L0dmLzd6SDhUR3hocUtyMHVTOU84clY2N3NrVE0yOW5TaUtDNENNTHVvZFVTMFJhVlNmVkM1RWRWc25FaGwwS1ZMRng5QkVMNHNPTHZwbENsVDhNWWJiOGcrZHhJUjRkS2xTd2dLQ2lvNEhjczlJcHF2VXFsQzVJeU5sVjZuVHAxZXQ3YTJ2bERVT2tFUTNveUlpRGhTMlRIVlpKeEk1YU5RS3BVZkFKZ2pDRUlyQUhCMmRwWjFjcjZpSnBjVEJHRnBaR1RrdHdEMHNnVEZucGRDcVZRbUNJTFF0RkQ1bzhqSVNFZndneEhsaXA5c2tnOGxKU1dwbkp5YzFnSklBZEQ1NGNPSER2djM3OGUxYTlmUXFsV3JTaHVwLys3ZHUxaTBhQkcrL3ZwcjNMOS9IOGlmWEc2aFZxdjk1N1ZyMTg2RDI5S3FJM3JwcFplY0FMaWJGQkx0UzBwS0NwTXBwaHFMYTZSVmhCeVQ4L0hrY2pXYlVxbjBGQVRoWk1FeVNaTGU1VGJ1OHNlSnRJcXBqTW41ZUhJNWkyR3RWQ29mR1A0d0E4Z1FCS0ZSUkVSRTFaNS91eHJpUkZwRlZjVGtmRHk1bk9WUktwWHJCRUg0K01uaTdzakl5TUd5QmxSRGNTS3Q0bHhjWEZvUTBXSUF3d0JZMjluWlBmUGtmQ1ZOTG5mbHloV2VYSzRHRTBYeFRRQ0hueXlPZkRJY0pDdG5uRWlyaVU2ZE9yMWlaV1cxRE1CQVFSQ0V1blhyNHNNUFA0U1Bqdy9xMUtsVDVENjV1Ym5ZczJjUHZ2LytlNlNucDRQeXIrTi9BZkM1U3FXNldwbnhNM20wYmR2V3pzSEI0WkVnQ0lxSER4ODJTa2hJeUpFN3BwcUlFMmsxVTVySitYaHlPVmFRS0lvaFJOUklwVkwxa3p1V21vb1RhVFZWMU9SOEV5Wk1nSTJORGRhdFc4ZVR5ekVqcFZJNWtJaGV2SExseWdhNVk2bXBPSkZXYzRVbjV5dUFKNWNyUFd0UkZFY1IwVGdBblFWQnFDdDNRS3hVMUVRVUJXQ2pTcVVLQmlEYjNRaWNTR3NHUVJURkVVVDBid0MyUkxUNFNlMkRiNlIvT210UkZIY0JlRmZ1UU5qekk2TGpLcFhLR3pJbFUwNmtOUWdQNFB2c1JGRWNBMkJqcTFhdEVCQVFnTFp0MjFiN01XTXRSVlpXRm1Kalk3RjgrWExjdkhrVFJEUkxwVkl0bFNPV3FqWGtFR09WN01ubFBBSUNBcUJVS2ptSlZpUDI5dlp3ZG5iR25EbjU0MU1MZ2pCY3JsZzRrVEpMMXhrQTJyWnRLM2NjN0RrMWE5Yk04UEpsdVdMZ1JNb3NtcUZqaVd1aTFWZmR1c2Erd1dlYk83d2NXY3QxWWt0R1JBSUFXd0IyQUd4UVRuL1FldmZ1YlRoK2VRd2JKU0cvNFQ0UGdFWVFCTzY0WXF3WW5FamxZUU9nTVlCbVQvNjNMWStEaXFKb2VObTlIQTZuQVpBTUlBSEF3eWZMakxFaWNDS1ZoeDN5aytqNThqem84dVhMRFMvTGM3eEpkd0RwNEVUS1dMRzRqVlFldHNpdmlWWUg1VlpqWnF5bTRrUXFEd1dxVDNLeUEzOVBXQUh4OGZHR2NXelpFL3dMVWsyRmg0Y2pJeVBEdUN4SkVoWXNXRkRzc2tGMmRqWW1UcHlJMjdkdlYwcWM3T21PSFR0bUdON3d1YVducCtQdzRjTlAzVzdEaHI4ZXQ1Y2tDWThmNTQvakhSUVVWT3B6dmZQT085QnFlV3pvZ3JpTlZHWVBIejVFLy83OW4ybWZTNWN1NGU3ZHUvam1tMi93M1hmZndjSEJBVVNFUFh2MjRJc3Z2Z0FBczJWRDJmejU4NUdXbG9aV3JWb2hNREFRZS9ZVVBldkUyYk5ubi85TnNWSWpJa1JFUkdEdDJyVll1blFweG80ZCs5UjlpdnJaYUxWYUxGbXlCQTBhTklDYm0xdXgrMjdmdmgzanhvM0RyRm16OFB2dnY2TjE2OWFZTTJjT2R1L2VqVXVYTGlFM054ZDJkbmJZdW5VckFHREFnQUZGSHVmZGQ5ODFtL0YyMzc1OVZXNWE4Y3JDanhMSzRNbnRTZDFSUXFmUTlPblQ4Zmp4WTJ6Y3VMSFk0MHliTmcyZW5wNVl0V29WZ1B4YVNjSEJuZzNMeDQ0ZGcwS2hRR0JnSUU2Y09JSE5temZqeFJkZkxHMjRQZ0JPQ1lLUS9OUXRxeUhEWTdVUkVSR3l4bkhnd0FFY08zWU1aODZjd1crLy9RWkJFSkNibTRzNmRlb2dLeXNMOXZiMjBPdjFlTzIxMXhBUkVRRlhWMWM0T2pvQ0FCSVRFOUcwcWVsa29RWExnb09ETVhYcVZLU21wdUxSbzBkbzFLZ1JBT0RRb2I4R0JQUHk4c0tKRXljQUFON2UzaWJyQ25OeGNjSDU4K2VOd3paV0JZYVpkK1Y2UEpvVHFReWVsa2pQblRzSFB6OC9iTnk0RVowN0Z4N1V5ZVE0eGxwQndWK3lvcFlYTEZpQWl4Y3Y0cnZ2dnNQRml4ZlJ1SEZqZE92V3JUVGhjaUt0UUJxTkJoa1pHV2pVcUJHSUNIZnUzRUh6NXMwUkVCQ0FoZzBiNG9zdnZzRENoUXVSbkp5TXVYUG5JanM3RzgyYk40ZXJxeXN1WGJvRUFIQjNkOGY1ODZZM2dCUlZCdnlWTUwyOXZlSGc0QUFuSnllc1dyVUtYbDVlOFBEd1FIUjBOREl6TTQySmROQ2dRV2JIU0VoSWdKT1RrMW1ORkFEMjd0MWJIaC9MTTVNN2tmS2xmUldUbnA2T1JZc1c0YzAzM3l3eGlRSXcrU0kvcmZIL2xWZGV3Y1NKRTVHUmtZSEF3RUNzV0xHaVhPSmxaWFBod2dVc1dMQUFVNmRPUmI5Ky9hRFQ2VEJ1M0RqMDdkc1g3Ny8vUG9EOGNRRDI3Tm1EY2VQR1llN2N1V2pldkRtQS9EK08xNjlmaDFhcmhhK3ZyOGx4QzVidDJyV3J5SE1YTHA4L2Z6NkEvQnFwUVVKQ2d2R1BUSFIwTkQ3OTlGUE1uajBiUTRZTWdVNm53NjFidCtEczdBemdyMlJtaVRpUlZpR1NKQ0VnSUFCMmRuYjQ1WmRmNE8vdmp6Tm56cUJYcjE0bWp6QUdCd2NqSkNRRUdvM0dXT3VRSktuRTlpbGZYMS9rNU9SZ3dvUUpHRDkrUEZ4ZFhlSGg0V0d5VFU1T0RtclgvdXNwTzI0bnJYamR1M2ZIeG8wYnNXTEZDclJwMHdZWExsekFWMTk5aGFaTm0wS3YxOFBGeFFVUkVSRjQ5OTEzNGVycWlwTW5UeHIvd0JyYXY5M2QzYzJTWWxGbEJtcTF1dFR4K2ZuNUFjanZFQXNKQ2NIcTFhdlJwazBiaEllSEl5Z29DSzZ1cm1qZnZqMnNyS3lNMjFvaXZyU1hRVkdYOWtTRWhRc1hHdHN3Qnc4ZWpMMTc5MkxseXBXNGZ2MDZKaytlaklFREI1clVRdDNkM2JGbnp4Nk1IRGtTQUpDU2tvS0dEUnNhMXhkY1BuandJS1pPbllyejU4L2p6Smt6UmM3ejVPTGlndVBIajZOQmd3WUZpL25TdmhKNWVYbVpMQmR1OTNaMmRzYlhYMzl0ZG1sdnFLVWF4TWZIbTF6YTYzUTZ4TVhGWWRTb1VXalJvZ1VjSFIyUmxKUmtYQjhiRzR0V3JWb0JBSm8wYVlJMWE5WVkxMlZtWm1MSWtDRjQ2YVdYakVQWDllelpFMzUrZnNqTnpVWGJ0bTFoWldWVmZoL0NjNUQ3MHA3SmdJZ2FFOUVRZWtLdjE5T2lSWXVvVzdkdWRPUEdEU0lpRWtXUkhqMTZSRVJFdi83Nks3MzExbHMwWnN3WXVuZnZubUUzY25Oek03NCtmZm8walI0OTJyaXMwK2xJRkVYajh2ang0Mm4yN05ra2lpSmxaMmRUVVVSUnBOVFUxTUxGUTh2cDJmMHFTUlJGazg5SkRucTlub1lQSDA3SnljbkdNa21TeU4vZm4wUlJwR1hMbHBsc3I5VnE2ZlhYWHpjdVAzNzgyT3lZYVdscEpzdmR1M2Vud1lNSFU0OGVQVWlyMVpwdDM3Tm56eEpqVEUxTnBUVnIxdEJubjMxbS9JNFNFWVdHaHRMMDZkTXBMeSt2NURkWndRdy9SN20rUjN4cEw3T01qQXg4L3ZubmlJbUp3WVlORy9EM3YvL2RiSnNlUFhyQXhjVUZnWUdCR0QxNk5BNGNPR0EyRmZQaHc0ZlJvMGVQWXMvajYrc0xUMC9QVXQxcnlDclhuVHQzY1AvK2ZaT3JpVldyVnFGang0NzQ5ZGRmWVc5dmovMzc5K1B0dDk4R0FLU21wcUpldlhvQThtOVBTa3RMTTdzTEl6VTFGVVNFa3lkUEFnQysvZlpidEcvZkhsNWVYckMydG9hUGp3OWlZbUxRcGswYkFFQ2pSbzNnNit1TCtQaDRoSWVIbXpRVHJWNjlHanQzN29Tam95TmF0MjZOYjc3NUJqazVPVkNyMWNqTnpVVjZlanBtelpxRlpjdVd3ZHJhTWxPS1piN3JLaVE1T1JrMk5qYll0bTBiL3ZhM3Z4VzduWU9EQStiTm00ZC8vZXRmWmtuMDJMRmp1SDc5T21iUG5sM3MvajE3OWl5M21GbjV1blRwRWx4ZFhhRlFLS0RYNjdGOCtYSmtaV1ZoeXBRcENBb0t3c2NmZjR5cFU2Y0NBTjUrKzIzRXhzWWF4K0RjdDI4ZnBrNmRDbmQzZHd3Yk5neUNJT0R3NGNNSUNnb3lkaDRCUVB2MjdVM09HUm9haWhrelpxQisvZnFZT1hNbXJLMnRjZXJVS1VSR1JwcTF0WGZyMWcyMWE5ZEd1M2J0MExoeFk5U3BVd2REaHc3RnlaTW5rWmFXaHFaTm0rTE1tVFBJek16RUN5KzhVTUdmVnRYRWlWUm1iZHEwd2RkZmYxM3E3WjJjbkpDVmxZVWxTNVpBcDlNaE5EUVVSNDRjd2RkZmYxMXdYTVpTVTZ2VnFGV3Jsckc5VE82MkxrdDA2dFFwOU92WEQvSHg4Wmc3ZHk0YU4yNk1SWXNXR2R2RHJheXNzSFRwVWt5Yk5nM1hyMTlIdlhyMTBLbFRKd0NBUXFIQXNtWExNRy9lUFB6eXl5K3dzcktDblowZGdvT0QwYVJKa3hMUE8yZk9ISHo4OGNjWU9YSWsrdmJ0aThqSVNLeGN1ZEpzdTR5TURJU0ZoU0V3TUJEdDJyVXpsdGV0V3hlTEZ5OUdURXdNcGs2ZGFyRkpGT0JFV2kzdDM3OGZHbzBHTzNmdVJIQndNT0xqNHpGKy9IaFlXVm5CMnRvYTF0YlcwT2wwY0hSMFJPL2V2ZEd5WlV1c1g3Kyt5Rjc5UllzV0dTLzNYMy85ZFI3Z3VKS2xwYVhoNnRXcldMaHdJYUtqbzlHMWExZU1Iei9lV0RzMXFGT25Eb0tDZ3JCOSszWnMzYm9WcTFhdFFsNWVIbTdjdUlGejU4N2h4bzBiZU9tbGw2RFQ2UkFmSDQ4ZE8zWkFxVlNpVmF0V2FONjhPWFE2SGRScXRmRVBwU1JKaUkyTlJZc1dMWERzMkRFOGVQQUFTcVVTcDArZmhyT3pNMTU4OFVXa3BLUWdNREFRTVRFeFdMdDJMUndkSFNGSkV1N2N1UU43ZTNzQXdNS0ZDL0hUVHovQjM5OGZIaDRlbUQ1OXVra1RCV01WaGdwMU5oWEZ6YzJ0eUU0RW01eGJ3d0FBREJaSlJFRlVJcUs4dkR6UzYvVm01VHFkam5KeWNpZ3pNNU15TXpNcEt5dUxzck96U2FQUkdMZTVmUG15eWI1YXJaYlVhblZKblFYYzJWU0JrcEtTNkt1dnZpcHluVjZ2cDdmZWVzdWs3TjY5ZXpSejVreTZjZU1HZVhoNDBMaHg0eWc0T0poKy8vMTM0emF4c2JHMGVmTm1takpsQ2cwZE9wVFVhalhObmoyYjNOemNLREF3a01MRHc4blQwNU1HRFJwRVM1WXNvU3RYcnBCZXI2ZGp4NDdSakJrenFFK2ZQclJyMXk2S2lZbWhUWnMya1ZhckpVbVNxRy9mdnVUaDRVSGUzdDRVR2hwcUVsZENRZ0l0WHJ5WTFHcDErWDlJcFNCM1p4UGZLaUFESXZvYmdIOEEyQ2QzTEtVd0VNQTVRUkFleXgxSVJhaHF0eitWQmoxNW9rMnYxejlYVTR4V3EwVnVibTZOdXZxUSsvWW52clNYaDJIMCtlb2dHVHlvYzVWU3NPMzBlZGpZMk1ER3hxWThRN0o0bkVqbGtZZjhLVHpja1Q5d3NsMTVISFRtekptaEFMQnMyVEtmY2poY0h2NmFhaVN2SEk3SFdJM0ZpVlFlV3VRbnFReVU0K1IzQlM1UFQ1WEQ0UXBPZnNlRFR6SldBazZrTW5neUkyY2V5cm1tWjVqOHJxWSt6c2xZVldXWm83QXl4bGc1NGtUS0xKMGFBTEt5c3VTT2d6Mm5BcU5aNWNvVkF5ZFNadEdJS0FySUgvMklWVStKaVlrQUFDS0trU3NHVHFUTTBtMEVnT1hMbCtQMjdkdkl6czZXT3g1V1NtcTFHdmZ1M1VOZ1lLQ2hxTmlwZXlvYTM1QmZneGh1THVjeEdaK0pqVktwUENRSVFpKzVBMkZsY2pFdkw2OTdWRlNVTFBjOGM0MlVXVHF0U3FYeUpxSlpBSzRCS051OHlLd3k1UkxSVFNLYUwyY1NaVFdNM004YnM2cEhxVlQ2UC9sZXpKVTdscHFNYTZTTU1WWkduRWdaWTZ5TU9KRXl4bGdaOFNPaTFaaXpzN096bFpXVmMrSHlMbDI2akRDOGxpVHAzclZyMXk1V2JtU01XUlpPcE5XWWpZMk5FNEJ0aGNzVkNzVzJBcTlIQWVCRXlsZ0Y0a3Y3YWl3dkwrOEVTcmhkaDRqeVVsSlNaTHRKbVRGTHdZbTBHbnR5MzF4SmlmSkVYRnljYk04Zk0yWXBPSkZXYzVJazdTeHVuU0FJdXlvekZzWXNGU2ZTYXU3Um8wY25VTVNvTjBTVXA5UHBRbVVJaVRHTHc0bTBta3RJU01naG90MkZ5d1ZCT0hYdDJqVWVnWU94U3NDSnRBWVFCTUdzNWxsVWNtV01WUXhPcERWQVhsN2VVUlM0dkNjaWpVS2gyQ0ZqU0l4WkZFNmtOVUJVVkZRV2dQMEZpczVFUkVTa3l4VVBZNWFHRTJrTklVbVM4ZkplRUlROWNzYkNtS1hoSjV0cWpxTkVwQkVFUWNqS3l2cEI3bUFZc3lSY0k2MGhybHk1a2diZ01JQUxkKzdjZVNSM1BJeFpFcTZSMWlDQ0lHeVhKS21wM0hFd1ptbHFRaUsxRmtWeEZCR05BOUJaRUlTNmNnY2tGeUtDSUFnUVJYR1YzTEhJUlAxa1Z0Q05LcFVxR0lCVzdvQ1laYWp1bC9iV29panVBckJSRUlSL1dISVNCUUJCRUNBSUZqM3ZYUjFCRUZ3RlFmaFdxVlFlQW1BamQwRE1NbFRyR3Frb2lxTUF2TnVxVlNzRUJBU2diZHUyY0hCd2tEc3NKcE9zckN6RXhzWmkrZkxsdUhuelppK2xVdW12VXFtV3loMFhxL21xZFkzMHllVThBZ0lDb0ZUK2YzdDNIeExWbXNjQi9QdjRubS9VdXR5TUJDUEdSRUxUbVhTM3NtM2hwakJ0MFRWajBpS1FTS2pVRXBic2hZeGJVVVo0eFNTenBVdjJSeUVNNnhzTTlvY2lKQU9WcE9XZ3BJc3ZaWlM1cEtCNFozU2NtYk4vdU03TmRYS3RvVGt6emZmejE1eG56anp6ZS9UTWwzbk9PWE5PRWtQVXk0V0doaUkrUGg0WExsd0FBQWdoc21VdWlieUVSd2NwZ0UwQW9GQW81SzZEM0VoVVZOVDh3eGc1NnlEdjRkRkJPcjlQbE45RTZWTWhJZlpkNVN2a3JJTzhoMGNIS1JHUk8yQ1FFaEU1aVVGS1JPUWtCaWtSa1pNWXBFUkVUbUtReXV5MzM3N04zVURldkhtenJEWWljaDZEVkVadjM3N0Z0V3ZYbHIzK3k1Y3YwZG5adWF4MXM3S3lsdFZHUk03ejZKK0llb3I3OSsranZuN2hMWlFhR2hwUVVsS0M0ZUZoWkdkbncyS3hZSHA2R25WMWRmRDNkL3dUOGNIQlFWUldWcUsrdmg3aDRlR0xudCs3ZDYvOThlenM3SUpsUjIxSGp4N0ZuajE3QUFDcHFhbExqc0ZrTW1IMTZ0Vm9hbXBhZXJEZkFZVkNFZGpmM3o4amR4M2tPUmlrTHBDVGs0UFkyRmljUDM4ZXpjM044UFB6UTNWMU5mejgvS0RUNldBeW1YRDgrSEZrWm1iYVExU2xVbUhGQ3NmbmsrL2F0V3ZCc3Nsa1FrZEhCK3JyNnpFNk9vbzFhOVlnTlRVVmpZMk5xS3VyZzBxbFFuUjBOTkxTMHREWTJPaXdUNzFlNzdCOWRIUVVWNjVjd2Z2MzcxRmNYT3pFWDhHOUpTUWtoUGo2K3Y0SUlGTUlrUWtnVk82YXlITXdTRjJrdTdzYjZlbnA4UFB6ZzhGZ2dFNm53K1RrSkhidjNnMlR5WVNwcVNsOC9QZ1JEeDQ4Z0U2bkEvRDVjUHVVMVdwRlNrb0tBTUJnTU9EaXhZdW9ycTZHWHE5SFYxY1hTa3BLN09IWjNOejhSVFUzTkRTZ29xSUNHUmtaS0NzclEwQkF3QmVPMnIwcEZJcndzTEN3ZENIRWZnQjdBUVRKWFJONUpnYXBpN1MzdCtQczJiTUFnSmlZR055OWV4Y0hEaHlBVHFlRFdxM0dzMmZQQUFCcGFXa0FnSFBuemkyclh4OGZIeFFWRlFFQUVoTVRjZkRnUVZSVlZhR2dvQURGeGNVSUNRbEJZV0doZlgyTHhZTGg0V0cwdHJZNjNEMHdMejgvSCtQajQ2aXFxa0pzYk94WGpka2R4Y2ZIci9MMzkwOEhvSkVrNlc5Q2lFQzVheUxQeHlCMWdmSHhjWFIxZGVIMDZkUDJ0cnE2dWlWZlUxNWVqdkx5OGtYdEpwUEo0WlEvUFQwZHRiVzEyTDkvUDJ3Mkd3b0tDckJseXhhOGZ2MGFpWW1KT0hUb0VQcjcrM0huemgzazV1WXVHYUlBOE9USkU3UzB0R0RWcWxYTEhLWDcyckJod3grRGc0UFRoUkFuaEJCL3duKzMrNld1M1pxVWxGVHFxdnErc1QvTFhZQTNZSkM2d0tOSGoyQ3oyZXpodVcvZlBnREF4TVFFTkJvTnhzYkdvTkZvN0czQTNMVGVhRFJpWW1JQ2E5Yk0zVDNFYURSaSsvYnRuNTN5cjF1M0RtZk9uRUZGUlFYeTgvT3hlZk5tOVBiMjR2cjE2Nml0cmNYVTFCU09IVHVHbUpnWWV5QlhWbGFpcHFiR1lYL3pCNkwrMTNKMk9iZ0xwVkw1c3lSSjU0UVFYN1JmUWdqeDkyOVZrMHlNY2hmd1BXT1F1a0JiV3h2V3JsMjdvTTFzTmlNaUlnSmFyUlpxdFJwYXJSYkE3MU43WUM2d3lzdkxsMzJrZk9mT25ZaUxpNFBCWU1ETm16ZGhOcHNSSHgrUEkwZU9ZTnUyYlJnWkdVRkxTd3ZLeXNyUTI5dUxreWRQSWk4dkQzbDVlWXY2VXFsVTBPbDBXTGx5cFJNamwxOW5aK2ZQY1hGeC93Z0tDam9JSU9QVGI2UkxrU1RwdXdsU0h4K2Y2Ykd4c1h0eTEvRTlZNUM2d0tWTGwzRGl4SWtGYlpPVGsvLzM0RTFQVHcrVVN1V2k5aDA3ZGl4WUxpd3NSRVpHQmdDZ3JLd01HbzBHdDI3ZHdxbFRwOURkM1kzdTdtN2N2bjNidm41WVdCaGFXMXUvZGpnZTU5V3JWeU1BZmdId1MwSkN3ZzgrUGo3WlFvaWZoQkJiQVRqOEo3eDQ4YUxNcFVXU1IyT1F1a0JrWk9TaXRvR0JBWXlQajM5MmFtK3hXTkRjM0l5SWlBZ1lqVVlFQndmYlgvdjQ4V09IN3pNOVBZMmhvU0drcEtSQUNJSEJ3Y0ZGMDNDcjFicmdXNiszTVJnTS93WndFOEROalJzMy9pRXdNREJia3FTZkFHem5nU2Y2V2d4U0Y1b1B5K2pvYUxTMXRTRXpNeE9GaFlVT3AvWVBIejVFWEZ3YzFxOWZqNnlzTE9UazVDQWhJY0ZodjdPenMvRDE5WVZlcjhmV3JWdTkvUVo0eTliVDB6TU9vQkpBcFVLaENBOE5EZFVJSWZZSklmNHFjMm5rWVJpa0xwS2Jtd3UxV2cxZzdpUjNqVWFEZS9kKzMyMWxOcHRoczlsZ3RWb3hQRHlNMnRwYVZGZFhJeUlpQXBzMmJZSldxMFZWVlJVQ0FnS1FuSndNWU82b3M5VnFCUURVMU5TZ3Fha0podzhmWHZDKzh3ZTJsbU55Y3RKZUh3QUVCWG5QYVpYOS9mMlRBSDRGOEd0VVZCU3ZyRS9lUTZsVVNrcWxVdkkwejU4L2wwcExTKzNMUlVWRmtsNnZsOVJxdFhUMTZsVnBabVpHZXZmdTNaSjlXSzFXeVdLeFNGYXJWYkphclpJa1NWSmZYNS85c1NSSjB0T25UeGU5em1helNlM3Q3UTc3MUdxMWtsS3BsSktUazZYTGx5OS96ZERjeHZ5MklmYzJTdDdCbytlQTh4K1VqbzRPdVV2NUlqYWJEY0RjeWZUdXhwMXIreElxbFFvQTBOblo2ZEhiT0hrR1R1MWw0TTRoNWM2MUVia3JmbXFJaUp6RUlDVWljaEtEbElqSVNReFNJaUluZVhxUUdnRmdhbXBLN2pySWpSaU45dXR6VE10WkIza1BqdzVTU1pKNkFHQm9hRWp1VXNpTmpJeU1BQUFrU1JxVXVSVHlFaDRkcEFEdUFjQ05HemZRMTlmM3plN0lTWjdCYURSaVlHQUFwYVgyUzRuK1U4NTZ5SHQ0K3NuSy9rbEpTWStFRUQvS1hRaTVuV2N6TXpOLzZlbnBNY3RkQ0gzL2ZPVXV3RW0yRHg4KzFFUkdSaHFGRUQ4QUNBZmcrQmFjNUEybUpVbjZGNEFxczlsOGhDRktSRVJFUkVSRVJFUkVSRVJFUkVSRVJFUkVSRVJFUkVSRVJFUkVSRVJFUkVSRVJFUkVSRVJFUkVSRVJFUkVSRVJFUkVSRVJFUkVSRVJFUkVSRVJFUkVSRVJFUkVSRVJFUkVSRVJFUkVSRVJFUkVYdXcvd0V5R2xDRnYxZnNBQUFBQVNVVk9SSzVDWUlJPSIsCgkiVGhlbWUiIDogIiIsCgkiVHlwZSIgOiAiZmxvdyIsCgkiVmVyc2lvbiIgOiAiNiIKfQo="/>
    </extobj>
    <extobj name="ECB019B1-382A-4266-B25C-5B523AA43C14-3">
      <extobjdata type="ECB019B1-382A-4266-B25C-5B523AA43C14" data="ewoJIkZpbGVJZCIgOiAiMTY4MTUxMTExMTI0IiwKCSJHcm91cElkIiA6ICI0NTYyNzQwMTIiLAoJIkltYWdlIiA6ICJpVkJPUncwS0dnb0FBQUFOU1VoRVVnQUFBaGdBQUFHM0NBWUFBQUQySml5MkFBQUFDWEJJV1hNQUFBc1RBQUFMRXdFQW1wd1lBQUFnQUVsRVFWUjRuT3pkZVh4VTVkMDI4T3QzTXNrUUlDR0poRVVXZ3dRRFRBaHp6cWhzWW1rcG9BV3NGWmVLUzlXcVdLMithdnVvWFd5MVdoOWJhNjMxc1crMStycldxaTJvRlhoY1FKUWlvRERuVEFJaklLc3NzcFVnRUJLU3pNenYvU05MQVFFaG1jbVp5VnpmejRkUEo5dTVyL0ZPWjY3Y1p3T0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oU25yZ2RnSWlvdlNvcUt1cVFrNVBqODNnOGZnQ0RBUlFES0JhUkFsWHRMQ0xacW5vQVFKV0k3QWF3cHZIZmltZzBHdHExYTlleXpaczMxN2o0RkloYWpBV0RpQ2lPU2t0TCszZzhuZ2tpTWtWRXhnTEliTVhtSWdBK1VOVi9SS1BSdHlzcUt0YkhLU1pSd3JGZ0VCRzFYbVlnRUJnZmk4VnVGSkZ6MGZqYW1wbVppZjc5KzJQQWdBRVlNR0FBK3ZUcGcxNjllaUV2THcvWjJkbndlcjJvcTZ0RGRYVTE5dXpaZ3kxYnRtRHo1czFZdlhvMVZxOWVqYlZyMTZLMnRyWnBERlhWOTBUazhkcmEybG5oY0xqT3RXZExkQnhZTUlpSVdzNWpXZFlVQVBlallmY0g4dkx5TUdyVUtJd1pNd2FqUm8yQzErdHQ4Y2JyNnVxd2VQRml6SnMzRHg5KytDRjI3ZHJWOUtWTnNWanM3bEFvOUJLQSt0WStDYUpFWU1FZ0ltb0J2OTgvU2tTZUVCRWZBQXdkT2hSVHBrekIrUEhqa1puWm1yMGlSeGFKUlBEZWUrOWh4b3daV0xKa1NkT24xNnJxTk1keDVzWjlRS0pXWXNFZ0lqb0J4Y1hGdVowN2QzN0FNSXliQUtDc3JBdzMzbmdqempqampEYkxVRkZSZ2NjZmZ4eExseTV0K3RTenRiVzFQd3FIdzVWdEZvTG9LN0JnRUJFZHA3S3lzaEtQeC9NNmdJSDUrZm00OWRaYk1XblNKTmZ5ekowN0Z3ODk5QkIyN3R3SlZkMEE0SHpIY2NwZEMwUjBrQXkzQXhBUnBRTFROTTgxRE9OZEVUbDU5T2pSK1BPZi80d2hRNGE0bXVuVVUwL0ZkNzd6SFd6WnNnWHIxcTNMRTVIdjllelpjL1hXclZ2RHJnWWpBZ3NHRWRGWE1rMXppb2pNOEhnOEhhWk5tNGFmL3ZTbjZOQ2hnOXV4QUFCWldWa1lPM1lzT25mdWpJOC8vamd6Rm90Tk9mbmtremR0M2JvMTVIWTJJaUlpT2dxLzMzK1JhWnJSTTg4OFUyZlBucTNKYlA3OCtUcHMyREExVFRQcTkvdXZkZnUvSFJFUkVSMkJaVm5ETGN1cUd6WnNtTDd6emp0dTk0ZmpzbkRoUWgwK2ZMaGFsbFh2OS92SHVmM2ZrTklYZDVFUUVSMkJ6K2ZybTVHUk1VOUVjdjdydi80TDU1MTNudHVSamt1ZlBuM1FwMDhmekowNzF3QXd1WHYzN3E5dDM3NTkxMWYrSUZHY0dXNEhJQ0pLUW9iWDYzMVdSQXFuVEptQ2l5KysyTzA4SjJUQ2hBbTQ1cHBySUNKNUdSa1pMNEYvVEpJTCtFdEhSSFFZMHpSdkVKRWY5dXZYRDQ4ODhnZ01JL1grRmdzRUFsaTRjQ0YyN3R4NWNvOGVQU0xidG0yYjczWW1TaSs4RGdZUjBVRjhQbDhQcjllN0xpTWpJL3ZwcDU5Mi9WVFUxbGk3ZGkybVRwMksrdnI2V2dBbGp1Tjg1blltU2grcFY4dUppQklvTXpQekRnRFpreWRQVHVseUFRRDkrL2ZIbFZkZUNSSHhpc2l2M2M1RDZZVXJHRVJFalVwTFMvdGtaV1d0OVhxOW1XKzg4UVlLQ3d2ZGp0UnF1M2Z2eHVUSmsxRlRVeE9KeFdLRFE2SFFhcmN6VVhyZ0NnWVJVYVBNek16ckFHUk9talFwb2VYaXZ2dnVReUFRUUNBUXdCbG5uSUh0MjdjbmJLejgvSHhjY2NVVkFPQVJrVHNTTmhEUllWZ3dpSWdBQkFLQlRBRFhBOERVcVZNVE5rNWRYUjNtekpuVC9IRXNGc1BzMmJNVE5oNkFnMCt4dmFDNHVMamw5NDhuT2dFc0dFUkVBR0t4MkRkRnBIdHBhU21LaW9vU05zNjhlZk5RVlZWMXlPZG16cHlac1BFQW9HZlBuaGcrZkRoRXBDQW5KK2VTaEE1RzFJZ0ZnNGlvd1hrQU1HNWNZaTkrZVhDWkdEaHdJQUJndzRZTkNJY1RlMyt5eVpNbkF3QkU1UHlFRGtUVWlBV0RpQWlBaUV3RWdMUFBQanRoWSt6YXRRdUxGeThHMEhERnpkR2pSemQvTGRHckdINi9Id0NncWlNVE9oQlJJeFlNSWtwN2xtVVZBK2pUdlh0MzlPM2JOMkhqL08vLy9pOWlzUmdBNEJ2ZitBYSsvdld2TjMvdDdiZmZSbjE5ZmNMRzd0R2pCL3IwNlFNUjZXNVpWbG5DQmlKcXhJSkJSR2xQVmYwQU1Ianc0SVNPYy9BcXhUbm5uSU9Ta2hMMDY5Y1BBTEJueng0c1dMQWdvZU1QR3phczZXSGlsbW1JR3JGZ0VCRUJ4UUFTdW5xeGF0VXFyRjdkY0FtS1UwODlGYWVkZGhvQTROeHp6MjMrbmtUdkpqbjExRk9iSGc1SzZFQkVZTUVnSW9LSStJQkQzb0RqN3ZEVml5TTlYckJnQWZiczJaT3dETDE2OVdwNm1MZ25TdFNJQllPSTBwNnFsZ0JJMk9tcDBXZ1ViNzMxVnZQSEI1ZUtYcjE2b2F5czRaQ0lTQ1J5eVBmRlc4K2VQWnNlbnBLd1FZZ2FzV0FRVWRvVGtYd0F5TXZMUzhqMkZ5MWFoTXJLU2dEQWtDRkREbDVKQU5CMnUwazZkKzRNQUZEVm5JUU5RdFNJQllPSTBwNnFkZ0dBVHAwNkpXVDdiNzc1WnZQamcxY3Ztb3diTnc0WkdSa0FnRTgrK1FUcjE2OVBTSTdzN095bWg0bDVva1FIWWNFZ0lnSnlnY1FVakgzNzltSCsvUGtBQU1Nd01INzgrQzk5VDM1K1BvWVBIOTc4Y2FKV01WZ3dxQzJ4WUJBUkpmRE8wdSs4OHc3cTZ1b0FBR2VlZVNZS0NncU8rSDBIN3lZNStIb1pDY0k3YVZQQ3NXQVFVZG9Ua1QwQXNILy8vcmh2ZTlhc1djMlBEeTRSaHhzelprenpDc1AyN2R1eFpNbVN1R2M1Y09CQTA4T3FZMzBmVVR4NDNBNUFSSlFFOWdJbzNMOS9QL0x6OCtPMjBVMmJOcUc4dkx6NTQrZWZmeDR2di96eWNmM3N6Smt6RDc0d1ZselUxTlEwUGF5TzY0YUpqb0FGZzRnSStBSUE5dTdkRzllTkhuNHN4ZHExYTQvN1orZk5tNGZxNm1wMDdOZ3hibm1hVm1oRVpGL2NOa3AwRk54RlFrUnBUMVUvQlJydWFockhiV0wyN05rdC92bWFtaHE4OTk1N2Njc0RBRnUzYm0xNnVER3VHeVk2QXE1Z0VGSGFFNUV3QUt4YnR5NXUyN1J0RzU5Ly9qbUFock5UNXN5Wmc2eXNySy84dWZ2dXV3K3Z2LzQ2Z0liVFd5ZE5taFMzVEZ1MmJBRUFxR3I4bmlqUlVYQUZnNGdJV0EwQUd6Zkc3dy83Z3cvdS9Oclh2blpjNVFJNDlFRFFZRENJYmR1MnhTM1RRUVZxUmR3MlNuUVVMQmhFbFBaRXBBSm91TWhWUE5UVzFtTE9uRG5OSDMvem05ODg3cCsxTEF2ZHVuVUQwTENiNWVDaTBsb2ZmL3d4QUVCRVBvemJSb21PZ2dXRGlOSmVNQmhjQ1dEYjFxMWJtM2RydE1hOGVmT2FENmpzMUtrVFJvd1ljZHcvZS9qRnVPSlZNSGJ1M05sMGpNa3UyN2FEY2RrbzBUR3dZQkFSQVZEVldRQ2FyN3JaR2dlZlBYTDIyV2NmOSs2UkpnZnZKdm5zczgrd2ZQbnlWbWNLaFVJQUFGVmQyT3FORVIwSEZnd2lJZ0NxK2lZQXZQdnV1NjNhenIvLy9XOTg5TkZIelIrZnlPNlJKZ01IRGp6a3pxNEgzOHVrcFpwV1FrU2s5UnNqT2c0c0dFUkVBS3FxcXQ1UzFjcFFLTlI4dGtWTHpKNDl1L2t5M3gwN2RzVElrU05idEoyRFZ6SGVlZWNkMU5mWHR6alR6cDA3c1dEQkFnRFl1MlBIamhkYnZDRWlJaUk2Y1g2Ly96ZVdaZWxERHoyazdja3p6enlqbG1XcGFaclB1ZjNmbU5JSFZ6Q0lpQnBGSXBFbkFVUmVmLzExN042OTIrMDRjYkZ2M3o0ODg4d3pBQkNOUkNLL2N6c1BwUThXRENLaVJzdVhMMStycW4rcHFhbkJrMDgrNlhhY3VIamxsVmRRVlZVRlZYMXQyYkpseTl6T1ErbURCWU9JNkNDR1lUeW9xclV6WnN6QTZ0V3IzWTdUS3BzMmJjSlRUejBGQUhYUmFQVG5idWVoOU1LQ1FVUjBrR0F3dUJIQXp5S1JDTzY1NXg1RW8xRzNJN1ZJTkJyRmZmZmRoL3I2ZXFqcUl4VVZGYXZjemtUcEpjUHRBRVJFeVdiYnRtMGY5K2pSNDV4ZHUzYjFPbkRnQUlZUEgrNTJwQlAyL1BQUDQvWFhYNGVxaGgzSHVSaEF6TzFNbEY2NGdrRkU5R1hSV0N4MmhhcCs4Y0lMTDdUcXJxaHVtRDkvUGg1NzdERUEyS2VxbHdPSXVCeUowaEJYTUlpSWptRDc5dTI3ZXZic3VWUkVwbjc0NFllR3orZERuejU5M0k3MWxjckx5M0g3N2JjakVvbEVWUFdLVUNnMHorMU1sSjVZTUlpSWptTGJ0bTNyZS9UbzhYazBHcDAwWjg0Y0tTa3B3U21ubk9KMnJLTUtCb080NmFhYmNPREFBVlhWdTBLaDBOTnVaNkwweFlKQlJIUU0yN1p0YzNyMjdMazVHbzFPbmpObmp1VGw1V0h3NE1FUUViZWpOZFBHdTY3ZWRkZGRxSzJ0alFINHIxQW85TERidVNpOXNXQVFFWDJGeHBMeHFhcE9YTEJnUWVhV0xWdHc1cGxubnZCTnpCS2hwcVlHdi8vOTcvSDQ0NDhqR28zV2lzak5qdVA4ajl1NWlGZ3dpSWlPdzdadDI1WjM2OVp0dG9oTVdMMTZkZDdNbVROUlZGU0V2bjM3dXBacHlaSWx1UG5tbTdGNDhXSUEyQnFOUnM4TGhVSXpYQXRFZEpEa1dlTWpJa29CUHArdndPdjEvZ25BSlFCdzFsbG5ZZHEwYVJnOGVIQ2JaVml6WmcyZWZQSkp6SjA3RjBERG5XRHI2K3V2Vzc1OCtmWTJDMEgwRlZnd2lJaGF3Ty8zVHpRTTQ0OEFUZ1dBMGFOSDQ2S0xMc0t3WWNQZzhYamlQbDQwR3NYU3BVc3hmZnIwZzR2RlpzTXdiZzhHZzMrUCs0QkVyY1NDUVVUVWNwbW1hZDRBNEE0UjZRMEFYYnQyeGNTSkV6Rnk1RWlVbFpXMTZqaU4rdnA2aE1OaExGcTBDTE5temNMV3JWc0JBS3E2WFVRZXJxMnRmVFFjRHRmRjVaa1F4UmtMQmhGUksvbDh2aXl2MXp0VlZhOFRrUkZvZkczMWVyMG9MUzJGMys5SC8vNzkwYTFiTnhRV0ZxSno1ODdvMEtFRE1qTXpVVjlmajlyYVd1emZ2eDg3ZHV6QXpwMDdzVzdkT29SQ0lTeGJ0Z3cxTlRWTnc2aXFMaFdScHlzcks1L2JzR0hEQWRlZU1ORnhZTUVnSW9vanY5OC9RRVF1QlhDT2lKd0JvRFg3UzZLcWFnTjRPeGFMdlZ4ZVhoNk9UMHFpeEdQQklDSktrSk5QUHJsallXSGhNTU13UmdNb0VaRStxdHBiVmJzWWhwR2pxaGtpb3FwYUErRGZBTFlBMkFUZ1UxVmRVRjlmdnlnY0RsZTUraVNJV29nRmc0aW9EZmw4dnM1WldWbUxSY1NucXY4VWtmTlV0VTVFdm0vYjlvdHU1eU9LRjE0SGc0aW9qZlR1M1R1N1M1Y3VDMFNrRE1ES3VycTZDejBlejA0Uk9RZkF0M3IwNkxGeTI3WnRLOXpPU1JRUExCaEVSRzNBNS9ObDVlYm16aGVSMHdHc3E2dXJHeDBPaDdkdjNicDFZYytlUFJYQU4wVmtVdmZ1M1VQYnRtMWI3WFplb3RiaUxoSnFOeXpMS2xQVmN3R01BMUFNb0t2ak9KMWRqa1VFQUI3THN0NERNQnJBcG1nME9xSzh2SHpMUVY4M1ROTjhRRVR1Vk5YOUluS2hiZHR2dVpTVktDNVlNQ2psbFpXVjlmTjRQSThCbUhqNDEyemI1dTg0dWMyd0xPc0RBR2NCMkthcXd4M0grZXdJMzVkaG11YnZSZVFXVmQwUFlLTGpPQiswYlZTaStESGNEa0RVR3BabGpmWjRQQTZBaWFxNkhzQ3ZWWFdjcXZieWVyMGQzYzVIYVU4T0toYzdhMnRyaHgybFhBQkExSEdjMjFYMWp5TFNTVVJtK2YzK1VXMllsU2l1K05jZHBhekdsUXNIUUdkVi9XL0hjWDRCUU4zT1JkVEVOTTA1SWpKV1ZTdnI2K3ZQWEw1OCtkcmorREZQNDByR3pRRDJSU0tSTVJVVkZYYWlzeExGRzFjd0tHVTE3aGJwMGxndTdnYkxCU1VSMHpSbmljaFlBSHRQb0Z3QVFLUnhKZU1wQURrZWorZTlJVU9HREVsZ1ZLS0U0QW9HcFNUTHNzb0FsS3ZxZXNkeCtvUGxncEtJYVpyVFJlUUNBTldSU01TcXFLaFlkYUxiOFBsOFdWbFpXYytJeUZRQWV3RUViTnRlRS9ld1JBbkNGUXhLU1kxbmkwQkVYZ0xMQlNVUnk3Sm1pTWgzVkxWV1JJYTNwRndBUURnY3J0dTNiOTgxQUY0SGtLdXFINWVXbHZhSmIxcWl4R0hCb0ZRMURnQlU5WDJYY3hBMXN5enJOUURucTJva0VvbWNFUXdHbDdWbWUydldyS210cmEyOUJNQU1FY25Qek13czkvbDhQZUtUbGlpeFdEQW9WUlUzL3U4bnJxWWdhbVJaMXN1cSttMEFNUkVac1d6WnNsYVZpeWJoY0xpdXRyYjJVbFY5VzBUeXZWNXZoYy9uSzRqSHRva1NpUVdEVWxWWEFPalFvY051dDRNUW1hYjVyS3BlTENJYWlVVE90RzA3R00vdE4rNHUrVGFBQlFBS3ZWNXZ1S1NrSkNlZVl4REZHd3NHcFNRUjZRUUFpeFl0cW5FN0M2VTMwelNmQjNDbGlBREFxRVNkVXJwbXpacmF5c3JLY1FCc0FEMDZkdXk0dW5mdjN0bUpHSXNvSGxnd2lJaGF5TEtzSndCY0xnMzNYQjlqMi9iaVJJNjNZY09HQTVGSTVHd0FLMFNrZTJGaDRhZUJRQ0F6a1dNU3RSUUxCaEZSQzVpbStSZFZ2VllhbGk3T2RoeG5mbHVNVzFGUnNWOUVUbGZWMVNMU094YUxyUWRmeXlrSjhaZVNpT2dFQlFLQlB3SzRSa1NNV0N3MnlyYnRmN1hsK01GZ3NOb3dERCtBVFNMU3l6VE5kVzA1UHRIeFlNRWdJam9CZnIvL043Rlk3Q1lSTWFMUjZEZENvZEJDTjNJRWc4SHEydHJhd2FxNlEwUk9zU3lMdDNpbnBNS0NRVVIwbkV6VGZOQXdqQitKaUFIZzNQTHk4bmx1NWdtSHcxV0dZWndHWUErQVlxNWtVREpod1NBaU9nNm1hZDRONEw4QVpNUmlzZk50MjM3TDdVd0FFQXdHOTlUVzFwNnFxdFVpVW1SWjFrcTNNeEVCTEJoRVJGL0o3L2YvRk1BOWpTc1g1NFZDb1RmY3puU3djRGhjR1lsRWVxdHFuYXFlWmxuVzhkNVlqU2hoV0RDSWlJN0JOTTFiUk9TK3hnTTZKOW0yL2FiYm1ZNWsyYkpsdXczRDZDNGlVVlh0WjVybUNyY3pVWHBqd1NBaU9nckxzcTRDOElpSUdLcDZVU2dVbXVWMnBtTnAzRjNTWFVRVVFJbHBtbzdibVNoOXNXQVFFUjJCYVpxWEFuaXFzVng4ejNHY2Y3aWQ2WGlFdytGS1ZlM1JlR1hSb1pabFZiaWRpZEtUdUIyZ3RWUmZUZXRiZGE5Y3VlSzVRWU4rZVpYYk9kcWFaVmtLQUxadHAvenZNQ1dmb1VPSFRqSU00NDNHY3ZFRHgzSCs3SGFtRStYeitYcDR2ZDZ0QUtDcUh6dU9NOHp0VEpSZXVJS1I0cXFyYTc2M1lzVzl6N3FkZzZpOU1FM3ptMDNsQXNBUFU3RmNBRUE0SE41V1hWM2RGUUJFNUV6VE5KZTRuWW5TQ3d0R084Q1NRUlFmcG1tT0FQQjI0OHJGTGJadFArNTJwdFpZdVhMbHJ2Mzc5K2NDZ0lpY2JwcW1xOWZ0b1BUQ2d0Rk9zR1FRdFU1cGFXbVppUHlyY2VYaTU0N2pQT1oycG5oWXRXclZQcS9YZXhJQWlNZ1kwelQvNlhZbVNnOHNHTzBJU3daUnk1U1ZsWlZrWldVRkFXUUFlTWkyN1YrN25TbWVGaTFhVkptUmtkRVRBRVJrc21WWnI3aWRpZG8vRm94MmhpV0Q2TVQ0Zkw2K0dSa1pud0R3QVBpTGJkdDN1SjBwRVpZc1diSXRGb3YxYS96d1l0TTAvK0pxSUdyM1dERGFJWllNb3VNemJOaXc3bDZ2OTdQRzNTSXYyclo5dmR1WkVpa1VDbTBRa1ZOVU5TWWkxMXFXOVQ5dVo2TDJpd1dqbldMSklEbzJ2OStmVjE5ZnY2M3h3K20yYlYvaGFxQTJFZ3dHTjZycVFGV05BYmpKTk0xZnVaMkoyaWNXakhhTUpZUG95QUtCUUVmRE1IWURnS3ErYTl2MmhXNW5ha3VoVUdpMXFnWlVWVVhrYnIvZmY2dmJtYWo5WWNGbzUxZ3lpQTdsOS92elZIVi80NGVMSGNjWjcyb2dsNFJDb1pCaEdHZXJxaHFHOFVnZ0VMalI3VXpVdnJCZ3BBR1dES0lHeGNYRmhRZXRYQ3l5Ylh1RTI1bmNGQXdHRnhpR2NZNnF4bFQxY2N1eTJ2VXhLTlMyV0REU0JFc0dwVHVmejFlUW01dTdReHVVTzQ0ejB1MU15U0FZREw2anF0OXRQQ2JqQ2IvZlA5WHRUTlErc0dDa0VaWU1TbGQrdnovUDYvWHVhanptd0hFY3grOTJwbVFTQ29YK0R1QnFWWTBaaHZGWDB6VFBjenNUcFQ0V2pEVERra0hwcHJpNE9OY3dqRXBWVlFBcmJOc091SjBwR1RtTzh6eUFXeHRMMkJ0bFpXVmozYzVFcVkwRkl3MnhaRkM2YU53dHNsdFZJU0xySE1meHVaMHBtVFZlSHYwWHFxb2VqMmRPSUJCSXl3TmdLVDVZTU5JVVN3YTFkNlpwRm5xOTN1MnFLZ0JXMmJaZDdIYW1WT0E0enYwQTdtODg4UFB0b1VPSFRuQTdFNlVtY1R0QWE2bStxbTVuU0dVaUY2Zms3NEJsV1FvQXRtMm5aSDVLTEovUFY1Q1ZsZlU1Z0N3UldXL2JkbiszTTZVYXY5Ly9pSWpjMG5objJUR080M3pnZGlaS0xWekJJS0oySlJBSWRNbkt5dG9rSWxraThpbkxSY3VFUXFIYlJPU3h4c3VLdjE5V1ZqYmM3VXlVV2xnd2lLamRLQ2tweVluRllwK0pTRWNBNjIzYkh1aDJwbFJtMi9hdEFQNWY0ekVaaTRZT0hXcTZuWWxTQndzR0ViVUx4Y1hGdVowNmRWb25JbDBBYk9US1JYdzRqbk1kZ0wrcHFtWmtaTmltYVo3dWRpWktEU3dZUkpUeUFvRkFsOXpjM0ZVQXVxcnFCdHUyVDNFN1UzdmlPTTVsSXZKUzR5bXNTL3grL3hsdVo2TGt4NEpCUkNuTjUvTjFWdFVLQUQwQWJISWNoeXNYQ1dEYjl1VWk4bHJqdlVzK01rMXpxTnVaS0xteFlCQlJ5Z29FQWgyenNySnNBSDBCZkdiYjlxa0FZaTdIYXJkczI1NENZSHJETmN0Z1c1WTF5T1ZJbE1SWU1JZ29KUlVWRlhXSXhXS0xSR1NBcW42K2QrL2VFZ0FSdDNPMWQ0N2pYQ1FpczlCd21ZTnlsZ3c2R2hZTUlrbzVSVVZGSFFvS0N0NFhrVEpWM2Y3NTU1K2Z0bWJObWxxM2M2VUwyN1luQTVnTHdLT3FUaUFRNEc0cCtoSVdEQ0pLS2IxNzk4NHVLQ2lZQjJDWXFtN1B5c282YmZ2MjdmdmR6cFZ1SE1jWnA2cHpSTVFiaThVcVdETG9jQ3dZUkpReWlvcUtPblRyMW0wV2dPRUEvcjEvLy83U2p6NzZhSy9idWRLVjR6ampWZlZkRWVtb3FuWWdFT2pyZGlaS0hpd1lSSlFTaW91THZRVUZCZjhBOEhWVjNWbFRVMVAyNmFlZi90dnRYT211c1dUTUI1Q3JxclpwbWllN25ZbVNBd3NHRVNXOTR1SmliMjV1N2dzQUpxcHFwV0VZcDY5WXNXS3IyN21vZ2VNNFkxVDFZd0FuaWNqU1FZTUc5WFE3RTdtUEJZT0lrcHJQNTh2S3pjMTlEc0JGQVBhbzZ2QmdNTGpSN1Z4MENIVWNaNlNxaGdEMHpNN08vc2cwelVLM1E1RzdXRENJS0duNWZMNnNyS3lzNXdCY0FtQVBnQkdoVUdpMXk3SG95S0tPNDV6WldETDZBUGlvckt5c205dWh5RDBzR0VTVWxBS0JRR1ptWnVhZlJlUzdBTDZJeFdKamJOdGU0WFl1T3FiNjNidDNqMURWY2hIcDUvRjRQdkQ1ZkFWdWh5SjNzR0FRVVRMeXhHS3hSdzNEdUJyQVhsVWRGd3FGUW02SG9xKzJZY09HQTlGb2RKU3FmZ0pnWUZaVzFudCt2ei9QN1Z6VTlsZ3dpQ2paZUN6TCtxMkkvRUJWcTZMUjZFVEhjWmE2SFlxT1gwVkZ4WDdETUVZQ1dDTWlRdzNEZUlzbEkvMndZQkJSVWpGTjgzc0FiZ05RcmFvWGxKZVhMM0E3RTUyNFlEQzRwNnFxYW9TcWZnWmdtSWpjN1hZbWFsdmlkb0RXVW4xVjNjNlF5a1F1VHNuZkFjdXlHdTYyWk5zcG1UK2RGUlVWZGNqSnlmRjVQQjQvZ01FQWlnRVVpMGlCcW5ZR2tDMGlDbUFmZ08wQTFqVCtXeEdOUmtPN2R1MWF0bm56NWhyWG5nQWQwZEhtRlVCWEVjbFhWUVBBQVFCVklySWJuTmQyeitOMkFDSnEvMHBMUy90NFBKNEpJakpGUk1ZQ3lEelM5NGtjMGhmekcvOE5iUHBFUmtZR3VuWHJGdW5XcmRzSHF2cVBhRFQ2ZGtWRnhmcUVocWVqT3Q1NUJacm50bFBqdis3Z3ZMWjdLZi9YSDFjd1dvY3JHSlJBbVlGQVlId3NGcnRSUk01RjQrdE5abVltK3Zmdmp3RURCbURBZ0FIbzA2Y1BldlhxaGJ5OFBHUm5aOFByOWFLdXJnN1YxZFhZczJjUHRtelpnczJiTjJQMTZ0Vll2WG8xMXE1ZGk5cmE1dnVhcWFxK0p5S1AxOWJXemdxSHczV3VQZHYwd1htbDQ1THlMODRzR0szRGdrRUo0TEVzYXdxQSs5R3dSSTY4dkR5TUdqVUtZOGFNd2FoUm8rRDFlbHU4OGJxNk9peGV2Qmp6NXMzRGh4OStpRjI3ZGpWOWFWTXNGcnM3RkFxOUJLQyt0VStDdm9UelNpY2s1VitjV1RCYWh3V0Q0c252OTQ4U2tTZEV4QWNBUTRjT3haUXBVekIrL0hoa1poNTE5YnpGSXBFSTNudnZQY3lZTVFOTGxpeHArdlJhVlozbU9NN2N1QStZcGppdjFCSXAvK0tjS2dYakY3K1lDY2ZaaE9lZXV4SUZCWjNjanRPTUJZUGlvYmk0T0xkejU4NFBHSVp4RXdDVWxaWGh4aHR2eEJsbm5ORm1HU29xS3ZENDQ0OWo2ZExtTTFxZnJhMnQvVkU0SEs1c3N4RHRET2VWV2lQbFg1eFRwV0NNSFBrNzFOWkc4TWdqRitMc3M0dmRqdE1zRlF0Rzc5NjlzN3QxNjFZTm9ONjI3U3kzODZTN3NyS3lFby9IOHpxQWdmbjUrYmoxMWxzeGFkSWsxL0xNblRzWER6MzBFSGJ1M0FsVjNRRGdmTWR4eWwwTGxLSTRyOVJhdkE1R0c3bmlpbUVZUHJ3ZkFvRStia2RKZVhsNWVWMEJRRlg1RjR6TFROTThOeU1qWXltQWdhTkhqOGFNR1ROY2ZSTUNnTEZqeDJMNjlPa1lQMzQ4UktSSVJCWlpsbld4cTZGU0RPZVY0aUhsL25vOVhLcXNZQ1NyVkZ6Qk1FM3pQQkY1UTFYZmR4em42MjduU1ZlbWFVNFJrVmN5TWpJeXJydnVPbHg3N2JXSG4yYnFLbFhGU3krOWhFY2ZmUlNSU0NRbUl0ZmF0djJNMjdtU0hlZVY0b1VyR0pSeVJPU3l4b2R2dVJva2pmbjkvb3NBdk9yeGVETHV2ZmRlWEhmZGRVbjFKZ1EwWEhmaHNzc3V3OE1QUDR5c3JDeERWWi95Ky8zWHVwMHJtWEZlS1o1WU1DaWxXSmIxRFFBWHErcHVWWDNDN1R6cHlMS3M0WVpoL0RVcks4dTQvLzc3Y2U2NTU3b2Q2WmhHang2TlJ4NTVCRjZ2MXpBTTQvLzYvZjV4Ym1kS1JweFhpcmZrcXFZdEVPOWRKSUhBZ3dDQUJ4NzROa3l6Tng1L2ZENFdMRmlEcXFwYTlPOWZpT3V2SDRVeFkwNERBRlJVYk1GZi92SWh5c3Uzb0w0K2lxS2lBbHgyMlptWU5LbjBtTnVkTUdIUUVUOS8xbG1uNHVtbkYySE9uSlhZdG0wdnVuVHBnQkVqVHNWTk4zME4zYnZueFBOcE5rdWxYU1JEaHc0OUt5TWo0MDBBZVFDbTJiYjlwTnVaMG8zUDUrdWJsWlcxVkVRSzc3enpUbHg4Y2Vyc0FuLzc3YmZ4MDUvK0ZLcjZSU3dXRzFaZVh2NnAyNW1TQmVlVkVvRXJHRWV4WThkZVhIbmxjM2ozM1JYd2VqMklSbU5ZdFdvN2Z2U2pHWGpublJWNC8vM1Z1UGJhdjJMcDBzL1F1WE1XSXBFb1B2MTBCMzc1eTVuNHh6K2NFeDV2Nzk0YVhIMzFDM2p1dWNXb3I0L0M2L1dnc3JJYXMyWXR4elhYdklDOWV3OGs0Rm1tQnRNMFQvYjcvWTlrWkdUTVU5VmNWZjBGeTRVckRLL1grNnlJRkU2Wk1pV2wzb1FBWU1LRUNiam1tbXNnSW5rWkdSa3ZBY2h3TzFPUzRMeFNRcVRNWDY5SGs2Z1ZqT3pzVEl3ZFc0Szc3cHFBN094TWJOeTRHemZmL0FvMmIvNEMzYnZub0thbUhxYlpCL2ZlT3hFNU9SMndmZnRlM0h6ejM3RjI3VTRVRkhURVcyLzlFQmtaeHBlMmU3UVZqQzVkc25IcXFWMXg3NzBUMGF0WEhtSXh4ZC8rdGhTLy8zM0ROV1d1dW1vNGJyNTVURHlmS29Da1dzSHdsSlNVWkh1OTNtd0EzVHdlVDc5WUxEWlFSTDROWUtTSWlLcnVVTlU3UXFIUWMyNkhUVWVtYWY1QVJQN1VyMTgvdlB6eXkvQjRVdTlXUnRGb0ZGZGZmVFhDNFRCVTlSZU80OXpuZGlhM2NWNHBVYmlDY1JUZHV1WGdGNy80RnJLekc2NVMxN2R2UG02OTlSc0FnTzNiOXlFN093c1BQSEFlY25JNkFBQzZkOC9GRDMvNE5RQkFaV1UxMXF6WmVVTGpaV1ZsNE5GSEwwU3ZYbmtBQU1NUVhIYlpHUmcyckFnQXNHREIybmc4cmFSa1dkWm5sbVhWZCtyVWFhL0g0OW51OFhpV0FmaW5ZUmkvRlpGUkFEYW82bS9xNnVyNnMxeTR3K2Z6OVJDUmh6TXlNdkRMWC80eUpkK0VnSWFiYWgyVS8yZW1hWjdpZGlZM2NWNHBrVmd3anVMY2MzMkhyRUFBZ0dYOTV4b1dreWFWb2tPSFF5K1JPMlRJeWMyUHQyM2JlMExqblhkZUdUcDErdkoxL0VlT1BCVUFzQjhjeUw0QUFDQUFTVVJCVkdYTEZ5ZTB2VlNpcWw5MUE0TURxcnB0ejU0OTBUWUpSRitTbVpsNUI0RHN5Wk1uWThpUUlXN0hhWlgrL2Z2anlpdXZoSWg0UmVUWGJ1ZHhFK2VWRW9rRjR5aWFWaElPbHB1YjNmejRsRk1LdnZUMUxsMys4L1hhMnNnSmpWZFVkTklSUDk5MFdmR2Ftdlo3angvSGNYcUlTRllzRnN1UFJDSjlBSXhRMWU4RGVCUkFPWUNCaG1FOFVsaFkrS2xsV2U1ZTdTY05sWmFXOWpFTTQ0ZGVyeGMzM0hDRDIzSGlZdXJVcWNqT3pnYUFTL3grL3dDMzg3aUI4MHFKbHBycllXM2c4TlVMQURqNGRIQ1A1OHZIRVJuR2Y3NUJUL0RJa0NPTmQ2elB0emZCWUxBZXdCZU4vellEV056MHRTRkRocHpxOFhqdUU1RkxWUFVOeTdKdXNXMzdjYmV5cHB2TXpNenJBR1JPbWpRSmhZV0ZjZGxtSUJBNDZ0ZXlzcktRbjUrUFFZTUc0Wnh6enNIWXNXTmhHUEg5LzBGK2ZqNnV1T0lLUFBua2t4NFJ1UVBBZFhFZElBVWtZbDZQWk92V3JWaXdZQUVXTGx5SWpSczNvckt5RWxWVlZmQjZ2ZWpTcFF0NjllcUZRWU1HNGF5enptcjFQVTQ0cjhrbFBkNjlLS1V0Vzdac25lTTRsNm5xWkJIWkQrQi9UTk84MU8xYzZTQVFDR1FDdUI1bytPdXdMZFRWMVdINzl1MTQvLzMzY2RkZGQrR3FxNjdDdG0zYjRqN09lZWVkMS9Ud2d1TGk0cGJmWnp3RnRjVzhidHUyRGZmZWV5L09PKzg4UFBqZ2c1Zy9mejQyYk5pQXZYdjNJaGFMb2FhbUJ0dTJiVU13R01TTEw3NFl0MVdVZEo3WFpNTVZERW9aanVQOHI5L3Z2OVF3akprQS91RHorZDRNaDhOVmJ1ZHF6Mkt4MkRkRnBIdHBhU21LaW9vU01zYWtTWlBRc1dQSHB2RlFXVm1KWmN1V1llZk9oZ09sdytFd2Z2Q0RIK0N2Zi8xcjgvZkZROCtlUFRGOCtIQXNYcnk0SUNjbjV4SUF6OGR0NDBrdTBmUDYvdnZ2NCtjLy96bHFhbXFhUCtmMWVsRmFXb3JDd2tKMDdOZ1JWVlZWMkxoeEk5YXVYWXY2K3ZqdEFrN25lVTAyTEJpVVVrS2gwQ3pUTlA4cEl1ZDV2ZDVyQWZ6QjdVenQzSGtBTUc1YzRpNlNPRzNhTkp4ODhzbUhmQzRXaStHMTExN0RndzgraUZnc2hvMGJOK0xGRjEvRTlkZGZIOWV4SjArZWpNV0xGME5FemtkNnZSRWxiRjVmZnZsbFBQend3NGpGWWdDQXZuMzc0b1liYnNDWU1XUGc5WDU1UWFHNnVocnZ2LzgrL3ZyWHY4WXRReHJQYTFMaExoSktSYzhEZ0twT2REdElleWNpRXdIZzdMUFBidE54RGNQQWxDbFREbG0rbnpOblR0ekg4ZnY5QUFCVkhSbjNqU2V4Uk0zcndvVUxEeWtYRjF4d0FmNys5Nzlqd29RSlJ5d1hBTkN4WTBkODYxdmZpbXZCU05kNVRUWXNHSlNLbGdLQWlQamNEdEtlV1paVkRLQlA5KzdkMGJkdlgxY3lqQjA3dHZueDVzMmI0Nzc5SGoxNm9FK2ZQaENSN3BabGxjVjlnQ1NVcUhtdHJLekV6MzcycytaeWNlbWxsK0puUC91Wks5ZldTTWQ1VFVZc0dKUnlETU5vdW9yWmtjL3RwYmhRVlQ4QURCNDgyTFVNZVhuL09WMDgzbWVTTkJrMmJGalR3N1pkcG5GSm91YjF1ZWVldzk2OURkZi9LUzB0eFcyMzNSYlg3WitvZEp2WFpNUmpNQTRURE42VmtLK2Y2T2ViVEpndzZKQkxpeE1RREFhckxjc0NnQ3kzczdSenhRQmNXNzBBZ0gvLys5L05qeE4xa09tcHA1N2E5REJkL284VzkzbmR1M2N2cGsrZjN2enhMYmZjZ293TWQyOEprb2J6bW5TNGdrRkVSOVMwQytxZ0YrbzI5OEVISHpRLy9zWTN2cEdRTVhyMTZ0WDAwTDBuMm9ZU01hK0xGaTFxUG1Pa3BLVGttTmM1YVN2cE5xL0ppQVdEaUk1SVZVdUF4SzBjZkpYeThuSzgrdXFyQUlEdTNidmpra3N1U2NnNFBYdjJiSHFZRnZldlNNUzhmdnp4eDgyUGh3OGZIcmZ0dGthNnpXc3k0aTRTSWpvaUVja0hEajBPSXRIcTZ1cXdjZU5HdlAzMjIzanh4UmRSVjFlSHZMdzgvT2xQZjBLblRwMFNNbWJuenAwQkFLcWFrNUFCa2t3aTVuWEZpaFhOajh2S2t1T1l5blNiMTJURWdrRkVSNlNxWFVRa1lXL3NUU1pQbm56RXo0c0lMcmpnQWx4Ly9mVUp2WlIxNDcwckFDQ3hUelJKSkdKZXYvamlQemRqN05xMWE5eTIyeHJwTnEvSmlBV0RpSTRtRjBEQ0M4YlJxQ3JlZi85OTFOZlg0K3FycjhZcHB5Um1wVHNOMzRqaVBxOEhGNHpjM055NGJiYzEwbkJla3c0TEJoRWRqWHoxdDdUZTRaY0tyNnFxd21lZmZZWlZxMWFoc3JJU2I3NzVKdDUrKzIzY2YvLzloMXdYSXdIYTVQa21nWVErejNoZTlqdE8wbVZla3c0TEJoRWRrWWpzQVZDNGYvOStaR1VsN296Z0kxMHFIQUIyN05pQlJ4OTlGRys5OVJicTZ1cnc4NS8vSEtlY2NncUtpNHZqT3Y2QkF3ZWFIcWJGZlcwU01hOTVlWG5Zdm4wN0FHRFBuajF4MldacnBkdThKaU9lUlVKRVI3TVhBUGJ2MysvSzROMjZkY092Zi8xcmZQM3JYd2ZRY0FEb1gvN3lsN2lQYzlBTnVhcmp2dkhrRlBkNVBlbWsvMXp6YnUzYXRYSGJibXVrNGJ3bUhSWU1JanFhTHdBMFg1M1JMVmRkZFZYejQ0VUxGelpmaWpwZW10NW9SV1JmWERlY3ZPSStyME9HREdsK0hBd0c0N2JkMWtqRGVVMDZMQmhFZEVTcStpa0FiTml3d2RVY0IrOFNxYTZ1UHVTQXduall1blZyMDhPTmNkMXdra3JFdko1Kyt1bk5qei80NEFQczNyMDdidHR1cVhTYjEyVEVna0ZFUnlRaVlRQll0MjZkcXprT1g3R0k5ODJ6dG16WkFnQlFWWGVmYUJ0SnhMeWVkZFpaemJ0SjZ1cnE4T3l6ejhadDJ5MlZidk9hakZnd2lPaG9WZ1BBeG8zdS9nRjQ4RVdjT25YcUZQZlRJQTk2bzExeHJPOXJSK0krcjFsWldaZzZkV3J6eHkrOTlCSSsrdWlqdUcyL0pkSndYcE1PQ3dZUkhaR0lWQURBSjU5ODRscUdXQ3lHcDU5K3V2bmpzODQ2Sys1ak5GM21Xa1EralB2R2sxQ2k1blhxMUtrb0tTa0IwREJ2dDk5K08vNzFyMzhkOTg5WFY4ZjNXTXgwbTlka3hJSkJSRWNVREFaWEF0aTJkZXRXZlA3NTUyMCtmbVZsSlg3eWs1ODAveVZzR0FhKy8vM3Z4M1dNblR0M05oMkxzTXUyN2VRNE9qSEJFald2V1ZsWitPMXZmOXQ4Q2ZJREJ3N2d0dHR1dzkxMzM0MzE2OWNmOWVlMmJObUNwNTkrK3FoWGRHMkpkSnpYWk1UcllCRFJVYW5xTEJINS92ejU4L0hkNzM0M0lXTTg4Y1FUelJmYUFocmVtRFp2M294bHk1WWRjdEdtTysrOEUvMzc5NC9yMktGUUNBQ2dxZ3ZqdXVFa2w2aDU3ZDI3TjU1NTVobmNjc3N0MkxScEUxUVZzMmZQeHV6WnM5R25UeC8wNzk4ZitmbjVpRWFqK09LTEw3Qm16WnFFbE5kMG5kZGt3NEpCUkVlbHFtK0t5UGZmZmZmZGhCV01tVE5uSHZQck9UazUrT2xQZjRyeDQ4ZkhmZXhaczJZQkFFVGt6Ymh2UElrbGNsNzc5dTJMRjE1NEFVODk5UlJlZmZWVjFOWFZBUUEyYmRxRVRaczJIZlhudW5mdkhyY002VHF2eVlZRmc0aU9xcXFxNnEyY25KektVQ2hVc0dYTEZ2VHExU3ZoWTNvOEh1VG01bUxBZ0FFWU5Xb1V6ai8vL0lUY0QyWG56cDFZc0dBQkFPemRzV1BIaTNFZklJa2xlbDV6Y25KdzIyMjM0Y29ycjhTOGVmT3dhTkVpckYrL0hydDM3MFpWVlJXOFhpOXljM1BSdTNkdkRCbzBDTU9HRFl2YmJkN1RlVjZURFFzR0VSM1ZtalZyYXYxKy8xTWljc2ZmL3ZZMy9QakhQNDdMZHBQaFlreXpaczJDcWtKVlg5KzhlWFBOVi85RSs1R29lVDNjU1NlZGhBc3Z2QkFYWG5oaFFyWi9KT2s4cjhtR0Iza1MwVEZGSXBFbkFVUmVmLzMxcExpQVVqenMyN2NQenp6ekRBQkVJNUhJNzl6TzR3Yk9LeVVhQ3dZUkhkUHk1Y3ZYcXVwZmFtcHE4T1NUVDdvZEp5NWVlZVVWVkZWVlFWVmZXN1pzMlRLMzg3aUI4MHFKeG9KQlJGL0pNSXdIVmJWMnhvd1pXTDE2dGR0eFdtWFRwazE0NnFtbkFLQXVHbzMrM08wOGJ1SzhVaUt4WUJEUlZ3b0dneHNCL0N3U2llQ2VlKzVCTkJwMU8xS0xSS05SM0hmZmZhaXZyNGVxUGxKUlViSEs3VXh1NHJ4U0lyRmdFTkZ4Y1J6bkQ2cjY4Y3FWSy9IWVk0KzVIYWRGWG5qaEJRU0RRYWhxMkhFYy9wVUx6aXNsRGdzR0VSMnZhQ3dXdTBKVnYzamhoUmN3ZS9ac3QvT2NrUG56NXplOWdlNVQxY3NCUkZ5T2xDdzRyNVFRTEJoRWROekt5OHMvQlhBaGdNaDk5OTJIUllzV3VSM3B1SlNYbCtNblAva0pBRVJVOWVwUTA2VWVDUURubFJLREJZT0lUb2pqT0hOVjlZYmEydHJZYmJmZGRrSTN0SEpETUJqRUQzN3dBOVRVMUdnc0Z2dUo0empUM2M2VWpEaXZGRzhzR0VSMHdoekhlUnJBZFhWMWRiRWYvZWhIK1B2Zi93NVZkVHZXSVZRVk0yZk94RTAzM1lRREJ3N0VBUHc0RkFyeDJnakh3SG1sZUJLM0E3U1c2cXZKOWR1ZllrUXVUc25mQWN1eUZBQnMyMDdKL08yRmFacmZGWkgvQnlCNzRzU0p1UFBPT3hOeVdlOFRWVk5UZ3ovKzhZOTQ5ZFZYb2FxMUl2Si9iTnQrd3UxY3FZTHpTdkhBRlF3aWFqSEhjVjZPUnFPalZIWERyRm16TUdYS2xLYjdRTGhteVpJbHVPU1NTL0RxcTY4Q3dOWm9ORHFPYjBJbmh2Tks4WkR5Zi8xeEJhTjF1SUpCOGVEeitRcThYdStmQUZ3Q0FHZWRkUmFtVFp1R3dZTUh0MW1HTld2VzRNa25uOFRjdVhNQk5Od3h0TDYrL3JybHk1ZHZiN01RN1F6bmxWb2o1VitjV1RCYWh3V0Q0c252OTA4MERPT1BBRTRGZ05HalIrT2lpeTdDc0dIRDRQSEUvOTZLMFdnVVM1Y3V4ZlRwMHc5K0E5cHNHTWJ0d1dEdzczRWZNRTF4WHFrbFV2N0ZtUVdqZFZnd0tBRXlUZE84QWNBZEl0SWJBTHAyN1lxSkV5ZGk1TWlSS0NzclExWldWb3MzWGw5ZmozQTRqRVdMRm1IV3JGbll1blVyQUVCVnQ0dkl3N1cxdFkrR3crRzZ1RHdUT2hqbmxVNUl5cjg0czJDMERnc0dKWXJQNTh2eWVyMVRWZlU2RVJtQnh0Y2JyOWVMMHRKUytQMSs5Ty9mSDkyNmRVTmhZU0U2ZCs2TURoMDZJRE16RS9YMTlhaXRyY1grL2Z1eFk4Y083Tnk1RSt2V3JVTW9GTUt5WmN0UVU5TjhGMjVWMWFVaThuUmxaZVZ6R3pac09PRGFFMDRUbkZjNlhpbi80c3lDMFRvc0dOUVcvSDcvQUJHNUZNQTVJbklHZ05hc3EwZFYxUWJ3ZGl3V2U3bTh2RHdjbjVSMG9qaXZkQ3dwLytMTWd0RTZMQmpVMWs0KytlU09oWVdGd3d6REdBMmdSRVQ2cUdwdkVja0ZrSzJxSFVTa1ZsVnJBT3dGc0FYQUpnQ2ZxdXFDK3ZyNlJlRnd1TXJONTBCZmRyUjVCWEFTZ002cUNzTXdGTUFCVmQwSnptdTdsL0l2eml3WXJjT0NRVVNKWXBybTJTSXlFMENPcXI0aUlwY0FpTVJpc1IrSFFxRkgzYzVIaWNYcllCQVJVZHlWbFpVTkU1Ri9vcUZjL0YvSGNTNEg4RU1BSHNNd2Z1ZjMrLy9MNVlpVVlDd1lSRVFVVjZacERzM0l5SmdOb0F1QVp4M0h1UVZBeExidHgyT3gySFZvS0JuL2JWbld6OXhOU29uRWdrRkVSSEZUVmxaV0tpTHZpa2lCcXI1Y1cxczdEUWZkUWowVUNqMmxxdDhEa0tHcXY3SXM2emZ1cGFWRVlzRWdJcUs0c0N5cjJPUHh2QWVnRU1EcnUzZnZ2dnBJMTY1d0hPZDVWYjFVUkVSVmYyeFoxaC9hUGkwbEdnK1FvNVRFZ3p5SmtrdFpXVmsvajhmek1ZQ3VxdnJQM2J0M1gvSlYxNi93Ky8zZk1neGpwcXBDUko2emJmdnFOb3BMYllBckdFUkUxQ3FtYVo3czhYZ1dBdWdLWU9iMjdkc3ZQWjZMWTRWQ29ka0F2b2FHQzJ0OXp6VE52eVk2SzdVZEZnd2lJbXF4UUNEUUZjQkhBSG9BbUNzaWwzeisrZWZWeC92enRtMy9LeHFOamhLUkdJQkxUZFBrdlViYUNSWU1JaUpxa1NGRGh1VEhZckdQUmFTM3FpNnNyYTA5UHhnTUhuZTVhRkpSVWJFWXdEQUFFUkdaWWxuVzIvRlBTMjJOQllPSWlFNll6K2ZyN1BGNGJCSHBCOENwcnE0K3B6Vlg0clJ0T3dqZ0RGV3RCekRPc3F6MzRoYVdYTUVENUNnbDhTRFB4RXZGcStTdVhyM3FsdE5PdS9zeHQzTzBkNzE3OTg0dUxDd01ONWFMWmZ2Mzd4KzFhdFdxZmZIWXR0L3ZIMkFZUmdoQVIxVmQ2ampPR2ZIWUxyVTlybUFRVWJ1eGI5LytQMzc2NlgyOFFtUUNCUUtCek1MQ3dsQmp1VmdaaThYT2psZTVBSUJRS0xRNkVvbVVBTmduSXFlYnBoa0MveGhPU1N3WVJOU3U3TnUzLzdjc0dRbVRvYXEyaUp5bXFodEVaSGdvRlBvaTNvTlVWRlJzcnFtcEtWSFYzU0l5MURUTlplRDdWY3JoaEJGUnU4T1NrUkJpbW1ZNWdGSlYzVnBUVTNONk1CamNrNmpCVnF4WXNUVWFqUTVVMVowaTRyTXM2eE8wN25idzFNWllNSWlvWFdMSmlDL0xzb0lpNGdPd3E3NiszbHk1Y3VXdVJJOVpVVkd4bzZhbVpoQ0FyUUJLTE10YVcxeGM3RTMwdUJRZkxCaEUxRzZ4Wk1TSGFab09BRk5WdjRoRUlvT1hMMSsrdmEzR1hybHk1YTc5Ky9lWHFPcDZBSDF6Y25JMmxwV1ZkV3FyOGFubFdEQW9WZFVBUUZGUlVRZTNnMUQ4eFdMeE80RmwzNzc5djEyMTZ2NWZ4RzJEYWNZMHpZOUVaQ2lBL2RGb3RLU2lvbUpIVzJkWXRXclZ2bWcwT2dUQUp5TFN6ZVB4ZkZaY1hKemIxam5veExCZ1VLcmFDUURaMmRuNWJnZWgxcXV2aitLamp6Ymc5NytmaXdzdWVCSno1cXlNNi9hcnFxcnVaY2s0Y2FacHpoZVJNMVMxVGxWUGM2TmNOS21vcU5pL2QrOWVDNEFENEtTY25Kd05Bd2NPUE1tdFBQVFZlTUFNcFNSVlhTOGlmYjFlYndrYTlzOVNDbnJ0dFJBV0xGaUhqei9lZ09ycS85eDBVeE53Qlk3R2tvR1NrcC8vS3Y1YmIzOU0wL3dRd0FnQVVRQWxqdU44N25Ja3JGbXpwdGJuOHczM2VyMGZpTWp3amgwN3JnMEVBb09Dd1NCZkE1SVFWekFvSlluSXV3QmdHTWJYM001Q0xYZi8vVy9oL2ZjL3hZRUQ5U2dyNjVYdzhiaVNjWHdzeTVvTFlJU0lLSUJCanVOODVuYW1KdUZ3dUU1RXpsYlY5d0YwVWRXMXBtbWU0bll1K2pJV0RFcEpxdHAwcjRKTHdZdndwS3h2Zm5NZzdyMTNFdDU5OXhZODg4d1ZiVEltUzhheG1hWTVUMVcvTGlLb3I2OGZZTnYyR3JjekhTNFlETlk3ampOV1ZkOEFrQTNnVTh1eUJybWRpdzdGZ2tFcHlYR2NwUURlUThPcGF6eExJRVg5NWpmblk5S2tVdVRsWmJmcHVBMGw0NzRIMm5UUUZHQloxbXdBWHhNUlVkVit5NVl0VytkMnBtT0lPWTV6Z2FvK0p5SlpBTXI5ZnIvZjdWRDBIeXdZbExKVTlXWlZyUUx3NjBBZzhIL0FsUXc2QVZWViszL0NrdkVmbG1WTlY5VnpSRVRxNnVxS2sybTN5REhFSE1lNUdzQ2ZBR1FhaHJIRXNxemhib2VpQml3WWxMSWN4L2xFVmIrcnFnZFU5UStXWlMzMysvMDMrdjMrTTB6VExPUUZlZWlyc0dRMGFDd1gzMmtzRjRPWEwxKysxdTFNSjBCdDI3NEp3RU5vT0hGaFFTQVFHTzl5SmdJTEJxVzRVQ2cwS3hhTERWZlZEd0VNTmd6amNjTXdQaGFSSGJtNXVRZmN6a2ZKTDkxTGhtbWF6emVWQzFYMUwxKytmSVhibVZyQ3R1MDdBTndMSUNNV2k3M2w5L3UvN1hhbWRNZUNRU212dkx3ODdEak9XYkZZYkpTcS9vK3FMa0hEcWFzMWJtZWoxSkN1SmNQdjl6OEQ0SElSa1Vna01zUnhuSEszTTdXR2JkdjNSS1BSbTZYQmEzNi8veXEzTTZVejdyTW1vaU5TZlRVQlY2TTR0a0RnUVFEQUF3OThHeE1tdFAxSkFTSVhwODFyb21WWmYxRFZXeHJmakFjRmc4SDRYdDNNUlpabFhRTGdaUUFLNEJiYnR2L0g1VWhwaVNzWVJFUnB4alROZTV2S1JTUVNDYlNuY2dFQXRtMi9vcXJmUnNNZjBYLzArLzAvY1R0VE9tTEJJQ0pLSTZacDNnWGdiaEdSV0N4MlZrVkZoZTEycGtSd0hPZWZxam9PZ0JpRzhZQnBtZys3blNuZHNHQVFFYVVKdjk5L3ZZZzhJQ0lTalVZbmhFS2hEOTNPbEVpTzQ4eUp4V0puQVlDSTNHNVoxcC9kenBST1dEQ0lpTktBWlZtWEc0YnhCQnAyRzV4YlhsNytqdHVaMmtJb0ZQcFFSQWFwYWd6QU5NdXlwcnVkS1Yyd1lCQVJ0WE9XWlUwQzhBSUFpTWdrMjdiZmNqbFNtd29HZ3l2cjZ1cjZvZUhHYlJlWXB2bS9ibWRLQnl3WVJFVHRtR1Zab3dHODJmamg1Y0ZnY0phYmVkd1NEb2MzMXRiVzlnWVFGWkZ6VE5QOEFEeVRNcUg0SDVlSWpxZ3RUbFA5OXJjUDNTVytlZk1YQUlDQ2drN28yREd6K2ZOdnZIRkRvcU1BYUgrbnFmcjkvbEdHWVN3QUFGVzl4WEdjeDl6TzVEYWZ6MWZnOVhwM0FNZ0E0TmkySFVERDZhd1VaeDYzQXhCUittb3FGSWVyck55UHlzbzJEdFBPREIwNjlDekRNUDRGQUtyNkU1YUxCdUZ3dUxLa3BDUy9VNmRPT3dDWWxtV3RFSkVod1dDdzN1MXM3VTI3YXV0RUZEOXVYR2pMYmUxbEJhT3NyTXp5ZUR4QlZWWERNSDRiREFidmNqdFRzaWtxS3VwUVVGQ3dIVUN1cW02b3E2c3JDWWZEZFc3bmFrOTREQVlSVVRzU0NBUUdOcFVMRWZrank4V1JiZGl3NFlCdDIxMVY5UXNSS2ZKNnZldDRnOFQ0WXNFZ0ltb25oZ3daY3FxcXJ0QUd6OXEyZmF2Ym1aSmN2ZU00WFZXMUVrQ3ZuSnljalQ2ZnI3UGJvZG9MRmd3aW9uYkE3L2NQeU16TVhLdXFDbUI2S0JTNnh1MU1LU0xxT0U1WEFQOFdrVzVaV1ZtYmlvdUxjOTBPMVI2d1lCQVJwYmpTMHRKQmhtRjgycmhiNURYSGNTNXlPMU9LVWR1MkN3RnNGSkc4bkp5Y3owM1RMSFE3VktwckZ3YzBFUUdBWlZsbHFub3VnSEVBaWdGMGRSeUh5NTB0eElNOFUwTWdFT2l2cW1zYXk4WGJ0bTJmNjNhbVZHWlpWaGpBSUFDMXRiVzEvY0xoOERhM002V3FsUHMvRTlIaHlzcksrbms4bnNjQVREejhhN1p0ODNlYzJpM1RORThSa1EyTjVlSXQyN2EvNVhhbTlzQ3lyQW9BcFFBaTBXaTBYM2w1K1JhM002VWk3aUtobEdaWjFtaVB4K01BbUtpcTZ3SDhXbFhIcVdvdnI5ZmIwZTE4UklreWRPalFYaUt5dnZHWWl3OVlMdUxIdHUweUFDRlY5V1JrWkh4bVdWYXgyNWxTRWYrNm81VFZ1SExoQU9pc3F2L3RPTTR2d0N2eVVScncrWHg5dlY3ditvYUZDL25JdHUwUmJtZHFqMHpUL0FqQUdTS2k5Zlgxdm1YTGxxMTBPMU1xNFFvR3BhekczU0pkR3N2RjNXQzVvRFJnbXVZcFhxOTNyYW9LZ0lVc0Y0bmpPTTR3QUhOVVZUSXpNejh4VGZOMHR6T2xFcTVnVUVxeUxLc01RTG1xcm5jY3B6OVlMaWdObUtaNU1vQjFJcEtscXJiak9IekRhd09tYWY0ZHdCUVJnYXFPY2h4bmtkdVpVZ0ZYTUNnbE5aNHRBaEY1Q1N3WGxBYkt5c3E2aWNpbmplVmlDY3RGMjJrODdmZHZxZ29SV2RoNGgxcjZDaXdZbEtyR0FZQ3F2dTl5RHFLRTgvbDhCUmtaR2FzQWRGTFY4c2FsZTJwRGp1TmNKaUxQcVdvTXdQeWhRNGRPY2p0VHNtUEJvRlRWZEZUM0o2Nm1JRXF3Z1FNSG51VDFlbGVJU0o2cWZ1STRqdWwycG5SbDIvYlZJdktVcXNZeU1qTGV0Q3pyTzI1blNtWXNHSlNxdWdKQWh3NGRkcnNkaENoUkJnNGNlRkoyZHZZeUFOMVVOZXc0anMvdFRPbk90dTFwSXZJN0FGRUFNL3grLzFVdVIwcGFMQmlVa2tTa0V3QXNXclNveHUwc1JJbmc5L3Z6c3JPemw0cElUMVZkN1RqT1VMY3pVUVBidHU5VTFaOERpQmlHOFl4bFdkZURKMDE4Q1FzR0VWR1NLU2tweVRFTVk1R0lGS25xcDRaaCtORHdGek1sQ2NkeEhsVFZPd0hVQTNqQ3NxeWJ3Skp4Q0JZTUlxSWtVbEpTa3RPeFk4ZjVBQWFxNnZxZE8zZjZnOEZndmR1NTZNc2N4L2s5Z052UVVESWVNMDN6ZHZCOXRSbi9ReEFSSllteXNySk9IVHQybkNzaWZsWGRYRjFkUFhUejVzM2NEWmpFYk50K1BCYUwzYVNxZFNMeU85TTA3d0hmV3dId1B3SVJVVkx3K1h5ZE16SXkzaFdSTTFSMWN5UVNLVnUxYXRVK3QzUFJWd3VGUW4rSnhXSlhBcWdSa2J0TjAzd0VnTWZ0WEc1andTQWljbGtnRU9qbzlYcGZGNUVScXJvNUdvMEdsaTFieGpPa1VraDVlZmtySWpKVlZmZUx5QzJtYVQ0V0NBUXkzYzdsSmhZTUlpSVhGUlVWZFZEVlZ3Q01CYkFOd0xDS2lvb2RMc2VpRmdnR2c2OEQrRGFBZlNKeVF5d1crN1BQNTh0eU81ZGJXRENJaUZ4U1ZGVFVvYUNnNEhrQWsxUjFaeVFTR2VrNHp1ZHU1NktXY3h4bkxvQ0pBUGFLeURXWm1abFBGeFVWZFhBN2x4dFlNSWlJWEZKUVVQQTlBQmVwYXFWaEdHZFhWRlNzZHpzVHRaNXQyLytLUkNMalZmVUx3ekF1THlnbytKSGJtZHpBYzNZcEpWbVdwUUJnMnpaL2h5bHBGUlVWZGNqSnlmRjVQQjQvZ01Gb3VNUjlzWWdVcUdwbkVja0dFRlhWZlNLeUU4Q2F4bjhyb3RGb2FOZXVYY3Q0RmtueU85bzhBK2dtSWwxVTFRQndBRUNWaU94R21zd3pYNXdwSmJGZ1VMSXFMUzN0NC9GNEpvaklGQkVaQzZBMUIvcEZBSHlncXYrSVJxTnZjNFVqZVhDZXYxckt2emlydnByV3QrcGV1WExGYzRNRy9mSXF0M08wTlJZTVNqS1pnVUJnZkN3V3UxRkV6a1hqYTJ0bVppYjY5KytQQVFNR1lNQ0FBZWpUcHc5NjllcUZ2THc4WkdkbncrdjFvcTZ1RHRYVjFkaXpadysyYk5tQ3paczNZL1hxMVZpOWVqWFdybDJMMnRyYXBqRlVWZDhUa2NkcmEydG5oY1BoT3RlZWJmcmlQSitBbEg5eFR2ZUNZZHMyT25iTVRydVN3WUpCU2NKaldkWVVBUGVqOFE2L2VYbDVHRFZxRk1hTUdZTlJvMGJCNi9XMmVPTjFkWFZZdkhneDVzMmJodzgvL0JDN2R1MXErdEttV0N4MmR5Z1VlZ2tOVjVHa3hPSTh0MERLdnppellOZ0FrSFlsZ3dXRDNPYjMrMGVKeUJNaTRnT0FvVU9IWXNxVUtSZy9mand5TStOLytZTklKSUwzM25zUE0yYk13SklsUzVvK3ZWWlZweldldVVBSndIbHV1WlIvY1diQnNKc2ZwMVBKWU1FZ3R4UVhGK2QyN3R6NUFjTXdiZ0tBc3JJeTNIampqVGpqakRQYUxFTkZSUVVlZi94eExGMjZ0T2xUejliVzF2NG9IQTVYdGxtSWRvN3ozSG9wLytMTWdtRWY4bkc2bEF3V0RISkRXVmxaaWNmamVSM0F3UHo4Zk54NjY2MllOR21TYTNubXpwMkxoeDU2Q0R0MzdvU3FiZ0J3dnVNNDVhNEZhaWM0ei9IQjYyQzBNOVhWTmQ5YnNlTGVaOTNPUWRUZW1LWjVia1pHeGxJQUEwZVBIbzBaTTJhNCtxWURBR1BIanNYMDZkTXhmdng0aUVpUmlDeXlMT3RpVjBPbE9NNXovTEJndEVNc0dVVHhaWnJtRkJGNTArUHhkTDdoaGh2d3lDT1BJRGMzMSsxWUFJQk9uVHJoZ1FjZXdPMjMzNDZNakl4c1ZmMmJaVmxYdTUwckZYR2U0NHNGbzUxaXlTQ0tENy9mZnhHQVZ6MGVUOGE5OTk2TDY2NjdEaUxKdFdkT1JIRFpaWmZoNFljZlJsWldscUdxVC9uOS9tdmR6cFZLT00veHg0TFJqckZrRUxXT1pWbkREY1A0YTFaV2xuSC8vZmZqM0hQUGRUdlNNWTBlUFJxUFBQSUl2RjZ2WVJqRy8vWDcvZVBjenBRS09NK0p3WUxSenJGa0VMV016K2ZycTZyL0JKQjUrKzIzWTl5NHBId04vNUlSSTBiZ25udnVBUUNQaUx3NmRPalEwMXlPbE5RNHo0bkRncEVHV0RLSVRwamg5WHFmRlpIQ0tWT200T0tMay81NHVrTk1tREFCMTF4ekRVUWtMeU1qNHlVQUdXNW5TbEtjNXdSaXdVZ1RMQmxFeDg4MHpXa0F2dDZ2WHovY2NjY2Ric2Rwa1J0dXVBRStudzhBQXFacC90VHRQTW1JODV4WUxCaHBoQ1dENkt2NWZMNGVJdkp3UmtZR2Z2bkxYOExqOGJnZHFVVU95Lzh6MHpSUGNUdFRNdUU4Sng0TFJwcGh5U0E2dHN6TXpEc0FaRStlUEJsRGhneHhPMDZyOU8vZkgxZGVlU1ZFeENzaXYzWTdUekxoUENjZUMwWWFZc2tnT3JMUzB0SStobUg4ME92MTRvWWJibkE3VGx4TW5Ub1YyZG5aQUhDSjMrOGY0SGFlWk1CNWJodXB1U1pFcmRaWU1wQU9seFVuT2w2Wm1ablhBY2ljTkdrU0Nnc0xXN1d0UUNCdzFLOTV2VjdrNWVXaG9LQUFwYVdsT1AzMDB6Rnk1RWgwN05peFZXTWVTWDUrUHE2NDRnbzgrZVNUSGhHNUE4QjFjUjhreGNSem5nOTNySGsva3V1dnZ4N1RwazFyOWJqSk9NL0pkUldSRmtqM2U1RzBsc2pGS2ZrN3dIdVJVTHdGQW9ITVdDeTJTVVM2VDU4K0hVVkZSYTNkM2dsOWYrZk9uWEhSUlJmaHNzc3VRMzUrZnF2R1B0eldyVnN4YWRJa3FHcmx2bjM3VGw2elprMXRYQWRJSWZHZTV5TnMvNFMrUDE0RkEwaStlZVlLQmhFUmdGZ3M5azBSNlY1YVdocjNONTFKa3lZZExMb1NLd0FBRmZKSlJFRlVzanBSVTFPRFBYdjJZT1BHamRpd1lRTUFvS3FxQ3M4ODh3emVlT01OL09wWHY4S0lFU1BpTm43UG5qMHhmUGh3TEY2OHVDQW5KK2NTQU0vSGJlTXBKcEh6ZkxqRDUvMUlTa3RMNHpaZXNzMHpDd1lSVVlQekFDVGtRa3ZUcGszRHlTZWZmTVN2N2Q2OUcyKzk5UmIrOXJlL1ljdVdMYWlzck1UTk45K01XMis5RlpkZmZubmNNa3llUEJtTEZ5K0dpSnlQTkM0WVNPQThIKzVZODU0b3lUVFBQTWlUaUFpQWlFd0VnTFBQUHJ0Tng4M1B6OGVsbDE2S2YvempIN2pzc3NzZ0lsQlYvT0VQZjhETW1UUGpObzdmN3djQXFPckl1RzAwQmJrMXoyMGxtZWFaQllPSS9uOTdkeDRkVlhuM0FmejdESk9aTEdRaGtvU3dDY1FTSVNnejR4RXdTbXVoVlpFVWE2c0lMMkE5UmF1SENsb1FpbTB4WUt6aVVrVjg2YWtvWWtCclhSQVhVc0lMS0VKUXRwbEp4R0FDWVF1QmJFQkMxa2xtZWQ0L1FnWkRpSUhrenR3N3lmZHpqdWRjdUhlZSs3ditRdTUzN3RydFdTeVdhd0FNaUl1THc4Q0JBMVdwd1dBd1lPN2N1WmczYng0QVFFcUp0TFEwSEQ5K1hKSHgrL1RwZ3dFREJrQUlFV2V4V0s1WFpOQUFvNFUrKzVxVytzeUFRVVRkbnBUU0JBRERodzlYdXhSTW5Ub1ZLU2twQUFDWHk0VlhYMzFWc2JGSGp4N2RQTmsxdjc2M1EwdDk5aVd0OUprQmc0Z0l1QWFBWnI3VnpwbzFDd2FEQVFEdzFWZGY0ZWpSbzRxTU8yVElrT2JKWVlvTUdIZzAxV2RmMFVxZkdUQ0lxTnNUUWlRQkxYNHhxeW91TGc3SnlSZE9vZS9Zc1VPUmNmdjE2OWM4cVkwTjlUT3Q5ZGxYdE5KbkJnd2k2dmFrbElrQWZIN2I0cFc0OGNZYnZkTzdkdTFTWk16NCtQam1TYzI4cjhLZnROaG5YOUJLbnhrd2lLamJFMEwwQW9Db3FDaTFTL0ZLU0Vqd1RwZVVsQ2d5WnMrZVBRRUFVc3B3UlFZTU1GcnNzeTlvcGM5OERnWVJkWHRTeWtnaEJNTEN3dFF1eFNzeU10STdmZWJNR1VYR1BQK3VDZ0RRem9iNmtiLzcvS3RmL2FyZFpheFdxK0xyMVVxZmVRU0RpQWlJQUtDcGdHRTBHcjNUalkyTmlveXBsUjJQaWpUWFoxL1FTcDk1QklPSVNJUHZaYXFxcXZKT0svMXVFbWh3ZS8zRXI5dDlPWThLOXpGVis4eUFRVVRkbmhEaUhJQ1kydHBhNysyaGF2dmhhUkdsQW9iRDRXaWVyRkZrd0FEajd6NnI4YWh3UUR0OTVpa1NJaUtnQ2dCcWEydlZyc01ySnlmSE8zM3R0ZGNxTW1aOWZYM3paSjBpQXdZZXpmWFpGN1RTWndZTUlpS2dFbWg1V2tKdHUzZnY5azRyOVdiVjVoMnJFS0pha1FFRGorYjY3QXRhNlRNREJoRjFlMUxLZ3dDOHIwNVgyOTY5ZTVHZm53OEFDQTBOeFpneFl4UVp0N2k0dUhteVVKRUJBNHpXK3V3cld1a3pBd1lSZFh0Q2lGd0FPSExraU5xbHdPbDBZdm55NWQ0L3o1Z3h3L3RjZzg0NmVmSWtBRUJLcWY2R3FrQkxmZllscmZTWkFZT0lDRGdFQUlXRjZuNnhsMUppNmRLbE9IRGdBQUFnTmpZVzA2ZFBWMno4SCt4WXYxZHMwTUNpaVQ3N21sYjZ6THRJaUtqYkUwSjhLNlgwN3RqVlVGdGJpNmVlZWdyYnRtMEQwUFFzZzJYTGxpbDZtK09lUFhzQUFFS0luWW9OR2tDMDBHZC8wRXFmZVFTRGlMbzlxOVdhQjZDa3VMZ1lwMDZkOHV1NlMwcEtzR3JWS2t5YU5Na2JMa0pEUS9IODg4OGpNVEZSc2ZXVWw1YzNYM3R3eG1hektmLzR5QUNnWnAvOVJVdDk1aEVNSWlJQVVzb01JY1RNN2R1M1k4cVVLWXFPL2ZycnI3YzRFbEZYVjRmS3lrb2NQWHJVZTc2ODJlREJnL0hpaXk5aThPREJpdGFRblowTkFKQlNmcTNvd0FIR2wzMisyTVY5Yjh1Zi8veG54ZGFwcFQ0ellCQVJBWkJTZmk2RW1MbDU4MmJGZHp3Yk5teG9kNW00dURqY2YvLzkrTTF2ZnVPVGgwQmxaR1FBQUlRUW55cytlQUR4Wlo4dmRqbDlCNVFOR0ZycU13TUdFUkdBbXBxYXpQRHc4TFBaMmRuUkowK2VSTDkrL1h5MnJyQ3dNRVJGUlNFbUpnWW1rd21qUm8yQ3hXSkJVRkNRVDlaWFhsNk9yS3dzQUtncUt5dDd4eWNyQ1JEKzdMTy9hYTNQREJoRVJBQUtDZ29hVENiVG0wS0lCZSs5OXg2ZWVPS0pUbzNuaTdka2RsUkdSZ2FrbEpCU2ZsSlVWRlRmL2llNkxxWDdmREUxKzY2MVB2TWlUd280L2Z2M2IzNVZvRlBWUXFqTGNibGNLd0c0UHZua0UxUlVWS2hkamlLcXE2dXhldlZxQUhDN1hLNlgxSzVIQzlobi8yREFvSUFURlJYVkd3Q2tsR2ZWcm9XNmx1KysrKzZ3bFBLTit2cDZyRnk1VXUxeUZQSCsrKytqcHFZR1VzcjErL2Z2MzY5MlBWckFQdnNIQXdZRm5LQ2dJUFA1eWU3NnNDRHlJWjFPdDFSSzJmRHh4eC9qMEtGRGFwZlRLU2RPbk1DYmI3NEpBSTF1dC90dmF0ZWpKZXl6N3pGZ1VNQVJRa3c3UDVtcGFpSFVKVm10MWtJQWYzVzVYRmk4ZURIY2JyZmFKWFdJMisxR1dsb2FuRTRucEpTdmZQdnR0L2xxMTZRbDdMUHZNV0JRUUxGWUxPTUFUSlpTVmtncFgxZTdIdXFhN0hiN01pbmxucnk4UEx6MjJtdHFsOU1oYTlldWhkVnFoWlF5MTI2M2ErWmJyWmF3ejc3RnUwak91K0dHcFFDQVo1KzlDMlp6ZjZ4WXNSMVpXUVdvcVdsQVFrSU0vdkNIbTNIcnJVTUJBTjkrZXhKdnZMRVRPVGtuNFhTNk1XaFFOS1pORzRXVWxCR3R4blU2M2ZqdmYzT3haVXNlOHZOTGNlNWNQWUtEZ3pCc1dCOU1uejRLdDl5UzRGMDJMNjhFTTJha3crT1IrTk9meG1INjlGRXR4cXFyYThUZGQ2L0U2ZE0xZU9DQk1aZzkrMWJmL1EvUm9KRWpSOTRDWUIwQUNDRVcydTMyU3BWTG9xN0w3ZkY0WnVoMHV0MXIxNjZOR2pwMEtPNjg4MDYxYTdwczI3ZHZiOTVoVmtzcHB3TndxVnlTVnJIUFBpVFVMcUN6cFB4QUtqRk9jOEI0L1BHZjQ5MTM5NktxeW9Hb3FCQ1VsVlZEbmwvRGM4L2RCWU5CandVTDFxTkhENEZldlVKUlhsNERqNmRwZ1NlZnZCMzMzR051TWU2Q0JldXhkV3Z6YTVjTmlJZ0l4dW5UTlhDNVBBQ0FSWXNtNE5lL0h1bGRmdG15TDdGMjdXNkVod2ZqMDA4ZlJtUmtpSGZlOHVYYmtKNitDNE1IWDRWLy8vdjNNQmg2ZEhxN2haaXMrWjhCczluY1YwbzVYNmZUUFNxbDFBRlliTGZiMDlTdWk3bytzOWs4WGdpUmFUQVk5QysvL0RKdXV1a210VXRxVjA1T0RtYk5tZ1dIdytHU1VrNngyKzNyMUs1SjY5aG4zOUQ4enFVOVNnZU1rSkFnakIrZmlJVUxiMGRJU0JBS0N5c3dlL2I3S0NxcVJGeGNPT3JyblRDYkIyREprb2tJRHc5R2FXa1Zacy8rRUljUGx5TTZPaFNabVkraVI0OExaNTRlZSt4RHhNZEg0dDU3elVoSWlBRUFuRHRYai9uejE4TnFMVVJVVkFneU14OUZVRkJUV0hBNG5KZzhlUlZPbnF6RWxDazNZUDc4WHdJQUNnc3JNSG55bTNDN1BWaTllZ1pHak9pcnhHWnJLV0RvRXhNVFE0eEdZd2lBV0wxZVA5amo4VndyaExnTFFMSVFRa2dweTZTVUM3S3pzOVBWTHBhNkQ3UFpQQlBBU29QQm9Idnh4UmN4ZHV4WXRVdHFrOVZxeGV6WnMrRndPT1Q1Znl1YXVGMHhFTERQeXVNMUdCZUpqUTNIVTAvZGlaQ1FwaWZxRFJ6WUM0OC9QZzRBVUZwYWpaQVFBNTU5ZGhMQ3c0TUJBSEZ4RVhqMDBaOEJBTTZlclVOQlFYbUw4VkpUSjJMaHd0dTg0UUlBSWlORE1IZHUwNWlWbGZYSXp5LzF6Z3NPRHNKZi8zb0hBT0Nqait3NGZyenBUc3lYWHRvQ3A5T05hZE5HS1JZdXRNSmlzUnkzV0N6T3NMQ3dLcjFlWDZyWDYvY0QrRXluMDcwZ2hMZ1p3REVwNWZPTmpZMEpEQmZrYjNhN2ZSV0FoeG9iR3ozejVzM0RoeDkrQ0NrVitWNmpHQ2tsTm16WWdELys4WTl3T0J3ZUFFOW9kYWVqVmV5ejhoZ3dMakpoUWxLTEl4QUFZTEVNOEU2bnBJeEFjSERMeC9sZWQ5MkZIWDVKU1ZXTGVkSFJsMzdSVGE5ZVlkN3BzckxxRnZOR2p4NkVsSlFSY0xrOFdMNThHN0t5RG1QbnpzTzQrdXBvekpxbDNWVGRVVkpLWXp1TE9LU1VKZWZPblF2TXk3d3A0Tm50OXJjQVRITzczZlZMbHk1RmFtb3FhbXRyMVM0TEFGQmZYNDhYWG5nQnFhbXBhR3hzYkJCQ3pMTGI3UytyWFZjZ1lwK1Z4WUJ4a1g3OW9scjlYVVRFaGVzZ3JyNDZ1dFg4SDE0bjBkRFEraHFiNzc4dndjcVZXWmcvZnoybVRuMExZOGUrakR2dlhPR2Q3M1I2V24xbTd0eng2TlVyRk51MkhVUmEya2JvZEFLcHFSTmhNSFM5NjNMdGRuc2ZJWVRCNC9IMGNybGNBd0RjSktXY0NlQlZBRGtBcnRYcGRLL0V4TVFjdEZnc0tlcFdTOTJWM1c3L2o5dnR2bGxLZVN3akl3Ty8vZTF2bTkvN29KcTllL2ZpdnZ2dXd3Y2ZmQUFBeFc2Mys1YzJtNDEzVjNVQys2eWNycmUzNnFTTGoxNEFnUGpCVlFwNmZlc0xLM1c2Q3d2ODhJaGFZNk1MaXhadHdKWXRlUUNhVG44TUdOQUxvMFpkamY3OWUrR2RkL2EwV1Vka1pBZ2VlR0FNWG5ubEM1dytYWU9mL3ZRYWpCelpkVjdLY3pHcjFlb0VVSG4rdnlJQXU1cm5YWGZkZFVQMGVuMmFFT0krS2VXbkZvdGxqczFtVzlIV1dFUytrcE9UWTA5S1NyckJhRFQrczd5OC9MN0hIbnNNdDl4eUN4NSsrR0VNSHo3Y2IzVVVGQlJnNWNxVjJMcDFLNENtTjRRNm5jNkh2dnZ1dTlKMlBrcVhnWDFXQmdPR0Q2MVlzUjFidHVRaE9qb1VTNWFrWU15WXdkNHdJaVYrTkdBNEhFNnNXMmNIMEJSNnZ2NzZDQTRkS3NOUGZoTHJsOXExWlAvKy9VY0FURE9iemU4SUlkNEg4TDltcy9tczNXNS9UKzNhcVB2SnpjMDlDMkNLeVdSYXE5UHBsbWRsWlEzSnlzckMyTEZqY2UrOTkyTDA2TkhRNjVYLzFlcDJ1N0Z2M3o2c1c3ZnVoenVjSXAxT045ZG1zMzJvK0FxN09mYTU4eGd3ZkNnejh3QUE0SGUvRzRQazVDRXQ1cFdYVjEvcUkxNnZ2UElGQ2dzck1HNWNJdnIyamNRNzcrekI0c1gveFpvMTkxL3lLRXQzWUxmYk41cE1wcWs2blc0RGdHVkpTVW1mNStibTFxaGRGM1ZQMmRuWkdRRCt6MncyUHdKZ3dZNGRPL3J2MkxFRHZYdjN4c1NKRTVHY25JenJyNzhlQm9PaHcrdHdPcDNJemMzRk45OThnNHlNREJRWEZ3TUFwSlNsUW9oL05EWTJ2cHFibTl1b3pCYlJwYkRQSGNlQTRVT1ZsWFVBZ0xDdzFqOTRuMzNXOXJ0b3Z2bm1LRDc2eUk2UWtDRE1temNlNGVGR2JOeVlpN3k4RXJ6OTlpN01uSm5zczVxMUxqczdPOE5zTm44bWhKaGtOQm9mQkxCTTdacW9XM1BhN2ZiWGtwS1NYamNhamY4anBYem85T25UTjZXbnA0djA5SFFZalVhTUdERUNKcE1KQ1FrSmlJMk5SVXhNREhyMjdJbmc0R0FFQlFYQjZYU2lvYUVCdGJXMUtDc3JRM2w1T1k0Y09ZTHM3R3pzMzc4ZjlmWGV0MjVMS2VVK0ljU3Fpb3FLOUdQSGpqblUzUEJ1aG4zdUFBWU1IeG80TUJwSGpwekd1Ky91eFpneGd4RWZId21YeTROUFBzbHA4L1JJVlpVRFM1WmtBQUFlZXVobTlPa1RBUUNZTStmblNFM2RnRGZlMklsYmJ4MktoSVRlZnRzT0RWb0RZSktVY2lJWU1FZ0R6bis3ZkJ2QTJ5YVQ2U2RDaUtrQTdtaG9hTGpSYXJYcXJWWnJSNGQyU3lsdEFEWjVQSjcvNU9UazVDcFVNblVBKzN4bEdEQjg2TUVIYjhaZi92SXBqaDQ5ZzBtVC9vWFkySENjTzFjUGg4T0p4WXRUa0pxNm9kVm5saTdkaFBMeUdpUWs5TWEwYVJjZUZUNXg0Z2g4L0hFMmNuS0tzR1JKQnQ1KysvNFdGNWQyTS9zQVFBaVJwSFloUkJmTHpzNCtCT0JwQUUvMzdkczNOQ1ltWnJST3B4c0xJRkVJTVVCSzJWOElFUUVnUkVvWkxJUm9rRkxXQTZnQ2NCTEFDUUFIcFpSWlRxZnpHNTRHMUNiMnVYME1HRDUwKyszRFlEVHFrWjYrQy9uNXBUaDd0ZzdEaHZYQmd3OG1Jemw1U0t1QXNXblQ5OWkwcWVrTjVBc1gzZzY5L3NLMUZrSUFDeGZlaG1uVFZpTTN0eGhyMXV6R0F3K004ZXYyYUlWT3B5cy8vd0NjcTlTdWhlakhuRHAxcXU3VXFWTmZBdmhTN1ZySWQ5am5Td3Y0cjhCS1BTcTh1OUxRbzhLdmlNVmlrUUJnczlrQ3NuNGlvcTZ1ZTk2T1FFUkVSRDdGZ0VGRVJFU0tZOEFnSWlJaXhURmdFQkVSa2VJWU1JaUlpRWh4REJoRVJFU2tPQVlNSWlJaVVod0RCaEVSRVNtT0FZT0lpSWdVeDRCQlJFUkVpbVBBSUNJaUlzVXhZQkFSRVpIaUdEQ0lpSWhJY1F3WVJFUkVwRGdHRENJaUlsSWNBd1lSRVJFcFRxOTJBVVJFYXBQeUE2bDJEVmZxMEtIOE9VT0hMbnBON1RxSTJzSWpHRVJFQWFpNnVuYjV3WU5wODlXdWc2Z3REQmhFUkFHcXVycjJCWVlNMGlvR0RDS2lBTWFRUVZyRmdFRkVGT0FZTWtpTEdEQ0lpTG9BaGd6U0dnWU1JaUlmODNqOGM1TktkWFh0Qy9uNXp6emxsNVVSdFlPM3FSSVJLY3pwZE1ObU80R2RPdzhqSytzd0hubGtMRzY3YmRpUGZtYmp4bHlzVzVlTi9QeFNORFM0RUI4ZmdYSGpFdkg3MzkrRThQRGd5MTUzVFUzTmt2ejhaNUNZK0xlbk83c2RSSjNCZ0VGRXBKRDE2N09SbFhVRWUvWWNRMTFkby9mdjVZOGN3UEI0SkJZdCtoeVptUWNBQUdGaFJrUkVCS09vcUJKcjF1ekdsMThleEtwVjAzSFZWV0dYWFFkREJta0JUNUVRRVNua21XY3lzVzNiUVRnY1RseC9mYi9MK3N5YU5idVJtWGtBUnFNZWYvLzdKSHoxMVord1pjc2MvUE9mVXhBUkVZd1RKeXFRbHJieGltczVIeko0dW9SVXc0QkJSS1NRWC96aVdpeFprb0xObStkZzllb1o3UzVmVTlPQVZhdStCZ0RNbVhNcjdyaGpPSVJvbWpkNjlDQXNXUEJMQU1DT0hRVW9LQ2kvNG5vWU1raE5EQmhFUkFwNS92bGZJeVZsQktLaVFpNXIrUysreUVkZFhTTjY5alRpN3J0TnJlYmZkdHN3UkVlSEFnQzJiczN2VUUxTklTUHQyUTU5bUtnVEdEQ0lpRlN5ZCs5eEFJREZNZ0JHWSt0TDRucjAwTUZpR1FnQTJMLy9aSWZYVTFOVCt5UkRCdmtiQXdZUmtVcWFUM3RjYzAxTW04c01HblFWQUtDd3NLSlQ2MkxJSUg5andDQWlVa2xwYVRVQUlDNHVvczFsWW1KNkFnQXFLdW82dlQ2R0RQSW5CZ3dpSXBYVTFEUUFBSUtEZzlwY3BubWV3K0ZVYUowTUdlUWZmQTRHRVpGS1BCNFBBRUN2Yi91N1hvOGU0cEovYjdGWU9yUHFKd0g4cFRNREVMV0hSekNJaUZRU0ZOVDBIYStod2RYbU1zMUhMc0xDakg2cGlVZ3BEQmhFUkNwcHZnWDF6Sm5hTnBkcG5oY2IyOU12TlJFcGhRR0RpRWdsQXdkR0F3Q09IVHZUNWpKSGp6Yk4rN0U3VFlpMGlBR0RpRWdsSTBjMlBVNTgzNzdqbDN6anFzY2pZYlVXQWdCR2pScmt6OUtJT28wQmc0aElKYzF2V0MwdHJjYVdMWG10NW0vZW5JZnk4aHFFaGhvd2ZueWl2OHNqNmhRR0RDSWlsUXdaMHRzYk1wNTdiaE4yN2p6aW5iZHIxMUVzWGJvSkFEQnpadklWdmJLZFNBc3VmZjlUQUpIeWd4OTVFVEsxUjRqSkFma3pZTEZZSkFEWWJMYUFySiswUmFuZkkzZmQ5YThXZnk0cXFnUUFSRWVISVRUMHdyTXVQdjMwRWU5MFZaVUREei84Ynh3OFdBWUFpSXdNZ1JCQVpXVTlBR0RDaENROC9YUUtkRHBsZjlRRDlkOCtCWTZBZnc0Ry81RVFrVlkwQjRxTG5UMWJpN05uTC8yWmlJaGd2UFhXREt4WnN4dWJOaDFBVVZFbERJWWVNSm42NDU1N3pKZ3dJY21IRlJQNURuZk9GSkI0QklPVTFCMlBoUExMR2ZrYXI4RWdJaUlpeFRGZ0VCRVJrZUlZTUlpSWlFaHhEQmhFUkVTa09BWU1JaUlpVWx6QTM2WktSTlJadktPQ1NIazhna0ZFUkVTS1k4QWdJaUlpeFRGZ0VCRVJrZUlZTUNoUTFRUEFvRUdEK0FZb0lpSU5Zc0NnUUZVT0FDRWhJYjNVTG9TSWlGcGp3S0NBSktVOENnQkdvekZSN1ZxSWlLZzFCZ3dLU0VLSXpRQ2cwK2wrcG5ZdFJFVFVHZ01HQlNRcDVhYnprMVBCdHdJVEVXbE9EN1VMSU9xSWtwS1NVL0h4OFQ4RmNHTjhmSHhkY1hIeFRyVnJJaUtpQ3hnd0tHRDE2ZE5uSDREZkNTRnU3OXUzYjFWeGNmRWV0V3NpSXFJbVBMUk1BYzFrTWswVVF2eEhDTkVUd0FHUHg3TUN3RjRoeExIcTZ1cXFnb0tDQnJWckpDTHFqaGd3S09DTkhEa3lTYWZUdlM2RXVQbmllVGFialQvalJFUXE0QzlmNmpKTUpsT3lFR0lxZ05GQ2lQNEFvbXcyVzZqYWRSRVJFUkVSRVJFUkVSRVJFUkVSRVJFUkVSRVJFUkVSRVJFUkVSRVJFUkVSRVJFUkVSRVJFUkVSRVJFUkVSRVJFUkVSRVJFUkVSRVJFUkVSRVJFUkVSRVJFUkVSRVJFUkVSRVJFUkVSRVJFUkVSRVJFUkVSRVJFUkVSRVJFUkVSRVJFUkVSRVJFUkVSRVJFUkVSRVJFUkVSRVJFUkVSRVJFUkVSRVJFUkVSRVJFUkVSQlpqL0IwQTQ4MTdSQmhDSEFBQUFBRWxGVGtTdVFtQ0MiLAoJIlRoZW1lIiA6ICIiLAoJIlR5cGUiIDogImZsb3ciLAoJIlZlcnNpb24iIDogIjE4Igp9Cg=="/>
    </extobj>
    <extobj name="ECB019B1-382A-4266-B25C-5B523AA43C14-4">
      <extobjdata type="ECB019B1-382A-4266-B25C-5B523AA43C14" data="ewoJIkZpbGVJZCIgOiAiMTY4MTUyODM3MjI0IiwKCSJHcm91cElkIiA6ICI0NTYyNzQwMTIiLAoJIkltYWdlIiA6ICJpVkJPUncwS0dnb0FBQUFOU1VoRVVnQUFBaGdBQUFHM0NBWUFBQUQySml5MkFBQUFDWEJJV1hNQUFBc1RBQUFMRXdFQW1wd1lBQUFnQUVsRVFWUjRuT3pkZTN4VDlmMC84TmNuU1p1V1N5bVZPeFFMRkFzRTJweFRCUlR3aTZLZ0E1eUt3OXQwT3FjNE45M1VlZG1jT3Irbzg2dFRwMzdkZDZMOHZNNDVWR1FLS01wTngwMGg1NlF0bFZ1NUNFVW9sVnNwTFUyYTgvNzkwYlNDVUM1dDBwTTByK2Zqd1lPMFNjNTVoVTlKWC9tY0cwQ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JUM2xOMEJpSWhhcTZ5c3JKVDI3ZHQ3WEM2WEY4QWdBTmtBc3BWU0dTTFNUaW1WS2lLSEFGUXFwZllDS0FuL1dSTUtoZnk3ZCs4dUtpMHRyYmJ4SlJBMUdRc0dFVkVFRFI0OE9OUGxjbzFUU2sxU1NvMEJrTlNNeGRVQytGeEUzZ3VGUXZNS0N3czNSeWdtVWRTeFlCQVJOVjlTZm43K1dNdXlibE5LWFl6d2UydFNVaEw2OWV1SC92MzdvMy8vL3NqTXpFVFBuajJSbnA2TzFOUlV1TjF1QkFJQlZGVlZZZi8rL2RpK2ZUdEtTMHV4WWNNR2JOaXdBUnMzYmtSTlRVMzlPa1JFRmlxbFhxeXBxWmxUWEZ3Y3NPM1ZFcDBFRmd3aW9xWno2Ym8rQ2NDanFOdjhnZlQwZEl3WU1RS2pSNC9HaUJFajRIYTdtN3p3UUNDQUZTdFdZTkdpUlZpNmRDbDI3OTVkZjljMnk3SWU5UHY5YndNSU52ZEZFRVVEQ3dZUlVSTjR2ZDRSU3FtWGxGSWVBTWpMeThPa1NaTXdkdXhZSkNVMVo2dklzZFhXMW1MaHdvV1lPWE1tVnE1Y1dmL3RqU0l5eFRUTkJSRmZJVkV6c1dBUUVaMkM3T3pzdEhidDJqM3VjRGgrQlFDNXVibTQ3YmJiY05aWlo3Vlloc0xDUXJ6NDRvdFl0V3BWL2JkZXE2bXB1YnU0dUhoUGk0VWdPZ0VXRENLaWs1U2JtNXZqY3JsbUFSalFzV05IL1BhM3Y4V0VDUk5zeTdOZ3dRSTg5ZFJUS0M4dmg0aHNBWENwYVpvRnRnVWlPb3pUN2dCRVJQRkEwN1NMSFE3SFowcXBIcU5HamNMZi8vNTNEQmt5eE5aTWZmdjJ4V1dYWFlidDI3ZGowNlpONlVxcG4zWHYzbjNEamgwN2ltME5SZ1FXRENLaUU5STBiWkpTYXFiTDVVcVpNbVVLL3ZDSFB5QWxKY1h1V0FDQTVPUmtqQmt6QnUzYXRjTlhYMzJWWkZuV3BCNDllbXpic1dPSDMrNXNSRVJFMUFpdjEvc1RUZE5DUTRjT2xibHo1MG9zKytLTEwyVFlzR0dpYVZySTYvWCt3dTUvT3lJaUlqb0dYZGVINjdvZUdEWnNtSHo2NmFkMjk0ZVRzbXpaTWhrK2ZMam91aDcwZXIwWDJ2MXZTSW1MbTBpSWlJN0I0L0gwZGpxZGk1UlM3ZSs1NXg1Y2Nza2xka2M2S1ptWm1jak16TVNDQlFzY0FDWjI3ZHIxZzdLeXN0MG5mQ0pSaERuc0RrQkVGSU1jYnJmN05hVlU1MG1USm1IeTVNbDI1emtsNDhhTnc4OS8vbk1vcGRLZFR1ZmI0SWRKc2dGLzZJaUlma0RUdEZ1VlVyL3UwNmNQbm4zMldUZ2M4ZmRaTEQ4L0g4dVdMVU41ZVhtUGJ0MjYxZTdjdWZNTHV6TlJZdUY1TUlpSUR1UHhlTHE1M2U1TlRxY3pkZnIwNmJZZml0b2NHemR1eERYWFhJTmdNRmdESU1jMHpXL3N6a1NKSS81cU9SRlJGQ1VsSmQwTElIWGl4SWx4WFM0QW9GKy9mcmorK3V1aGxISXJwUjZ6T3c4bEZzNWdFQkdGRFI0OE9ETTVPWG1qMisxTyt2ZS8vNDNPblR2Ykhhblo5dTdkaTRrVEo2SzZ1cnJXc3F4QmZyOS9nOTJaS0RGd0JvT0lLQ3dwS2VsbUFFa1RKa3lJYXJtWU9uVXE4dlB6a1orZmo3UE9PZ3RsWldWUlcxZkhqaDF4M1hYWEFZQkxLWFZ2MUZaRTlBTXNHRVJFQVBMejg1TUEzQUlBMTF4elRkVFdFd2dFTUgvKy9JYXZMY3ZDM0xsem83WStBSWNmWW50NWRuWjIwNjhmVDNRS1dEQ0lpQUJZbG5XQlVxcnI0TUdEa1pXVkZiWDFMRnEwQ0pXVmxVZDhiL2JzMlZGYkh3QjA3OTRkdzRjUGgxSXFvMzM3OWxkR2RXVkVZU3dZUkVSMUxnR0FDeStNN3NrdkR5OFRBd1lNQUFCczJiSUZ4Y1hSdlQ3WnhJa1RBUUJLcVV1anVpS2lNQllNSWlJQVNxbnhBSER1dWVkR2JSMjdkKy9HaWhVckFOU2RjWFBVcUZFTjkwVjdGc1ByOVFJQVJPU2NxSzZJS0l3Rmc0Z1NucTdyMlFBeXUzYnRpdDY5ZTBkdFBSOS8vREVzeXdJQW5ILysrVGp2dlBNYTdwczNieDZDd1dEVTF0MnRXemRrWm1aQ0tkVlYxL1hjcUsySUtJd0ZnNGdTbm9oNEFXRFFvRUZSWGMvaHN4UVhYWFFSY25KeTBLZFBId0RBL3YzN3NXVEprcWl1Zjlpd1lmVTNvemROUXhUR2drRkVCR1FEaU9yc3hicDE2N0JoUTkwcEtQcjI3WXN6empnREFIRHh4UmMzUENiYW0wbjY5dTFiZjNOZ1ZGZEVCQllNSWlJb3BUekFFYitBSSs2SHN4Zkh1cjFreVJMczM3OC9haGw2OXV4WmZ6TjZMNVFvakFXRGlCS2VpT1FBaU5yaHFhRlFDSjk4OGtuRDE0ZVhpcDQ5ZXlJM3QyNlhpTnJhMmlNZUYybmR1M2V2djNsNjFGWkNGTWFDUVVRSlR5blZFUURTMDlPanN2emx5NWRqejU0OUFJQWhRNFljUHBNQW9PVTJrN1JyMXc0QUlDTHRvN1lTb2pBV0RDSktlQ0xTQVFEYXRtMGJsZVYvOU5GSERiY1BuNzJvZCtHRkY4THBkQUlBdnY3NmEyemV2RGtxT1ZKVFUrdHZSdWVGRWgyR0JZT0lDRWdEb2xNd0RodzRnQysrK0FJQTRIQTRNSGJzMktNZTA3RmpSd3dmUHJ6aDYyak5ZckJnVUV0aXdTQWlpdUtWcFQvOTlGTUVBZ0VBd05DaFE1R1JrWEhNeHgyK21lVHc4MlZFQ2Era1RWSEhna0ZFQ1U4cHRSOEFEaDQ4R1BGbHo1a3pwK0gyNFNYaWgwYVBIdDB3dzFCV1ZvYVZLMWRHUE11aFE0ZnFiMVllNzNGRWtlQ3lPd0FSVVF5b0FORDU0TUdENk5peFk4UVd1bTNiTmhRVUZEUjgvY1liYitDZGQ5NDVxZWZPbmozNzhCTmpSVVIxZFhYOXphcUlMcGpvR0Znd2lJaUFmUUJRVVZFUjBZWCtjRitLalJzM252UnpGeTFhaEtxcUtyUnAweVppZWVwbmFKUlNCeUsyVUtKR2NCTUpFU1U4RVZrUDFGM1ZOSUxMeE55NWM1djgvT3JxYWl4Y3VEQmllUUJneDQ0ZDlUZTNSblRCUk1mQUdRd2lTbmhLcVdJQTJMUnBVOFNXYVJnR3Z2MzJXd0IxUjZmTW56OGZ5Y25KSjN6ZTFLbFRNV3ZXTEFCMWg3ZE9tREFoWXBtMmI5OE9BQkNSeUwxUW9rWndCb09JQ05nQUFGdTNSdTZEL2VFN2QvN1hmLzNYU1pVTDRNZ2RRWDArSDNidTNCbXhUSWNWcURVUld5aFJJMWd3aUNqaEthVUtnYnFUWEVWQ1RVME41cytmMy9EMUJSZGNjTkxQMVhVZFhicDBBVkMzbWVYd290SmNYMzMxRlFCQUtiVTBZZ3NsYWdRTEJoRWxQSi9QdHhiQXpoMDdkalJzMW1pT1JZc1dOZXhRMmJadFc1eDk5dGtuL2R3Zm5vd3JVZ1dqdkx5OGZoK1QzWVpoK0NLeVVLTGpZTUVnSWdJZ0luTUFOSngxc3prT1AzcmszSFBQUGVuTkkvVU8zMHp5elRmZllQWHExYzNPNVBmN0FRQWlzcXpaQ3lNNkNTd1lSRVFBUk9RakFQanNzOCthdFp6dnZ2c09YMzc1WmNQWHA3SjVwTjZBQVFPT3VMTHI0ZGN5YWFyNm1SQ2xWUE1YUm5RU1dEQ0lpQUJVVmxaK0lpSjcvSDUvdzlFV1RURjM3dHlHMDN5M2FkTUc1NXh6VHBPV2MvZ3N4cWVmZm9wZ01OamtUT1hsNVZpeVpBa0FWT3phdGV1dEppK0lpSWlJVHAzWDYvMGZYZGZscWFlZWt0YmsxVmRmRlYzWFJkTzAxKzMrTjZiRXdSa01JcUt3MnRyYWFRQnFaODJhaGIxNzk5b2RKeUlPSERpQVYxOTlGUUJDdGJXMWY3RTdEeVVPRmd3aW9yRFZxMWR2RkpHWHE2dXJNVzNhTkx2alJNUy8vdlV2VkZaV1FrUStLQ29xS3JJN0R5VU9GZ3dpb3NNNEhJNG5SS1JtNXN5WjJMQmhnOTF4bW1YYnRtMTQ1WlZYQUNBUUNvWCthSGNlU2l3c0dFUkVoL0g1ZkZzQlBGQmJXNHMvL2VsUENJVkNka2Rxa2xBb2hLbFRweUlZREVKRW5pMHNMRnhuZHlaS0xFNjdBeEFSeFpxZE8zZCsxYTFidDR0Mjc5N2Q4OUNoUXhnK2ZMamRrVTdaRzIrOGdWbXpaa0ZFaWszVG5BekFzanNUSlJiT1lCQVJIUzFrV2RaMUlyTHZ6VGZmYk5aVlVlM3d4UmRmNElVWFhnQ0FBeUx5VXdDMU5rZWlCTVFaRENLaVl5Z3JLOXZkdlh2M1ZVcXBhNVl1WGVyd2VEekl6TXkwTzlZSkZSUVU0SzY3N2tKdGJXMnRpRnpuOS9zWDJaMkpFaE1MQmhGUkkzYnUzTG01VzdkdTM0WkNvUW56NTg5WE9UazVPUDMwMCsyTzFTaWZ6NGRmL2VwWE9IVG9rSWpJL1g2L2Y3cmRtU2h4c1dBUUVSM0h6cDA3emU3ZHU1ZUdRcUdKOCtmUFYrbnA2UmcwYUJDVVVuWkhheURocTY3ZWYvLzlxS21wc1FEYzQvZjduN1k3RnlVMkZnd2lvaE1JbDR6MUlqSit5WklsU2R1M2I4ZlFvVU5QK1NKbTBWQmRYWTFubm5rR0w3NzRJa0toVUkxUzZuYlROUC9YN2x4RUxCaEVSQ2RoNTg2ZHE3dDA2VEpYS1RWdXc0WU42Yk5uejBaV1ZoWjY5KzV0VzZhVksxZmk5dHR2eDRvVkt3QmdSeWdVdXNUdjk4KzBMUkRSWVdKbmpvK0lLQTU0UEo0TXQ5djlOd0JYQXNESWtTTXhaY29VREJvMHFNVXlsSlNVWU5xMGFWaXdZQUdBdWl2QkJvUEJtMWV2WGwzV1lpR0lUb0FGZzRpb0NieGU3M2lIdy9FOGdMNEFNR3JVS1B6a0p6L0JzR0hENEhLNUlyNitVQ2lFVmF0VzRmMzMzeis4V0pRNkhJNjdmRDdmdXhGZklWRXpzV0FRRVRWZGtxWnB0d0s0VnluVkN3QTZkZXFFOGVQSDQ1eHp6a0Z1Ym02ejl0TUlCb01vTGk3Rzh1WExNV2ZPSE96WXNRTUFJQ0psU3FtbmEycHFuaXN1TGc1RTVKVVFSUmdMQmhGUk0zazhubVMzMjMyTmlOeXNsRG9iNGZkV3Q5dU53WU1Idyt2MW9sKy9mdWpTcFFzNmQrNk1kdTNhSVNVbEJVbEpTUWdHZzZpcHFjSEJnd2V4YTljdWxKZVhZOU9tVGZENy9TZ3FLa0oxZFhYOWFrUkVWaW1scHUvWnMrZjFMVnUySExMdEJST2RCQllNSXFJSThucTkvWlZTVndPNFNDbDFGb0RtYkM4SmlZZ0JZSjVsV2U4VUZCUVVSeVlsVWZTeFlCQVJSVW1QSGozYWRPN2NlWmpENFJnRklFY3BsU2tpdlVTa2c4UGhhQzhpVHFXVUJhQmFSSFlEMkE1Z0c0RDFJcklrR0F3dUx5NHVyclQxUlJBMUVRc0dFVkVMOG5nODdaS1RrMWNvcFR5V1pjMXhPQnpqQVZRcHBTN3orWHlmMnAyUEtGSjRIZ3dpb2hiU3ExZXYxQTRkT2l4UlN1VUNXSHZ3NE1ISlNVbEpVRXFkS3lLWGRlL2VmZW5PblR1L3NUc25VU1N3WUJBUnRRQ1B4NVBjb1VPSHp3R2NDV0JUSUJBWXRXYk5taDA3ZCs1YzBMMTc5MDVLcVJGS3FVbGR1blJaV0ZaV3R0M3V2RVROeFUwazFHcm91cDRySWhjRHVCQkFOb0JPcG1tMnN6a1dFUUM0ZEYxZkFPQmNFU20xTEd0NFFVSEI0U1VpU2RmMXZ3UDR1WWpzcmEydHZiQ29xTWhuVTFhaWlJajgyV0NJV2xodWJtNGZsOHYxQW9EeHNYUUJLcUl3eDJIbG9nekF5QitVQ3dBSTF0VFUvREk1T1RsRktYVk5VbExTL0x5OHZKRThhb1RpbWNQdUFFVE5vZXY2S0pmTFpRSVlMeUtiQVR3bUloZUtTRSszMjkzRzdueEVtcVl0QW5BdWdPOEFERE5OODVqN1dCUVhGd2NDZ2NDTkl2SlBBT2tPaDJOSmJtNXVUa3RtSllva2Z0eWp1QldldVRBQnRCT1JQNXVtK1JBQXNUc1hVVDFkMStjQkdDc2llNVZTUXczREtEblJjN0t5c2xJeU1qSmVROTIxVG5aYmxuV20zKy9mRXVXb1JCSEhHUXlLVytITkloM0M1ZUpCc0Z4UURORTA3VU1BWXdFY09ObHlBUUJidG13NVZGRlI4VE1BSHdFNFRTbjFaVjVlWHM5b1ppV0tCczVnVUZ6U2RUMFhRSUdJYkRaTnN4OVlMaWlHNkxvK0E4QVZBQTRCeURjTVk4MnBMcU5YcjE2cFhicDArUkRBQlNKU0RzQmptbVo1aEtNU1JRMW5NQ2d1aFk4V2dWTHFiYkJjVUF3NXJGd0VSZVRzcHBRTEFDZ3RMYTFXU3YxWVJKWXBwVG9ycFFxOFhtOTZaTk1TUlE4TEJzV3JDd0ZBUkJiYm5JT29nYVpwNzRySUZhaTdoc2hRMHpRTG1yTThuODlYVlY1ZWZvR0lMQVBRM2VGd2ZPM3hlSGpvTmNVRkZneUtWOW5odjcrMk5RVlJtSzdyYndLWUJFQXN5enFudWVXaVhtbHBhWFY1ZWZrRkFFd0EzZDF1OTlkWldWa3BrVmcyVVRTeFlGQzg2Z1FBS1NrcGUrME9RcVJwMnNzaWNxMVNDaUl5M08vM3I0ems4a3RMUzZ0cmEydEhBVmdMSURNakk2TTRQejgvS1pMcklJbzBGZ3lLUzBxcHRnQ3dmUG55YXJ1elVHTFRORzA2Z0o4cnBaUmxXYU1pWFM3cUZSWVdIang0OE9CUUVka0NvSzlsV2V2QjkzQ0tZZnpoSkNKcUlsM1hYd0J3ZzFMS0FXQ00zKzlmR3MzMXJWdTM3b0NJYUFCMktLV3lORTFiRzgzMUVUVUhDd1lSVVJQb3V2Ni9JbktiVXNvUkNvWE9Od3hqWVV1czErLzM3N01zYTVDSWxDbWwrdXU2ZmxMbjF5QnFhU3dZUkVTblNOZjFwMFRrbDBvcGg0aU1MaWdvV05TUzYvZjcvZnNjRGtlT2lPd0YwRS9YOVNZZENrc1VUU3dZUkVTblFOZjFQd0c0VXlubFVFcU5NMDN6Y3p0eStIeSsvWUZBSUZ0RURnTEkwWFU5SWtldEVFVUtDd1lSMFVuS3o4OS9DTUFmQVRoRjVNYytuKzlUTy9NVUZ4ZnZBZEFIUUEyQUlacW04ZXFyRkROWU1JaUlUb0ttYVhlTHlFTUFuQUN1TkUzelE3c3pBWUJwbXVYVjFkVjlBWVFBRE5SMTNiQTdFeEhBZ2tGRWRFS2FwdDBCNEVrQVRxWFVaTU13WnRpZDZYQnIxcXpaRVFnRWVpbWxSRVM4dXE0WDJwMkppQVdEaU9nNDh2UHpmd2JnMmZBT25WZjRmTDUzN2M1MExLdFhyeTZyckt6c0dqN1oxMkJOMDZKeVBnNmlrOFdDUVVUVUNGM1hMeE9SNmVGeThUUFROTiszTzlQeHJGKy8vcnRBSU5CZEthVUE1T3U2L29YZG1TaHhzV0FRRVIyRDErdjlFWUIzVWJkRDV5OU4wM3pEN2t3blkvWHExV1VpMGxQVmJTOFpxV25hRXJzelVXSlNkZ2RvTHBFWkNYMnA3clZyMTd3K2NPREROOWlkbzZYcHVpNEFZQmhHM1A4TVUrelJkWDBVZ0VVQW5KWmwzZVAzKzU4R0VGZnZOUjZQcDdmYjdmNEdBRVRrTTlNMHg5cWRpUklMWnpEaVhGVlY5Yy9Xckhua05idHpFTFVXZVhsNVEwVmtNZXBtTG43djkvdi9namdyRndCUVhGeThWU25WQXdDVVVoZHFtbWJySWJXVWVGZ3dXZ0dXREtMSXlNdkw4emlkem1YaGZTNGVNazN6Q2Jzek5ZZlA1OXNoSWwyQXVwTGg5WHBuMnAySkVnY0xSaXZCa2tIVVBMbTV1WDJjVHFjZmRZZWlQbU9hNWxTN00wV0NhWnJsb1ZDb0Z3QTRISTdMZEYxLzFlNU1sQmhZTUZvUmxneWlwc25KeWVuaGNybldBWEJabHZXcXorZTcyKzVNa1ZSUVVMQmRLWlVkL3ZJR1RkUCt6OVpBbEJCWU1Gb1psZ3lpVStQeGVETGF0bTI3RlVBU2dQZjlmdi9QN2M0VURUNmZiMk50YmUwUUFGQkszYXBwMnAvdHprU3RHd3RHSzhTU1FYUnlSb3dZMGQ3dGR1OUczUTZkY3czRHVNTHVUTkZVV0ZpNE9oUUtEUllSU3lsMXY2WnBEOW1kaVZvdkZveFdpaVdENlBoR2p4NmRVbDFkWFFFQUlyTFlOTTN4ZG1kcUNRVUZCY1ZLcWFFaUlrcXBSOEtuUVNlS09CYU1Wb3dsZytqWVJvOGU3YXFvcUtnT2Yra3pUZk04V3dPMU1NTXdmQURPQzVlTTV6Uk51OTd1VE5UNnNHQzBjaXdaUkVmcTBhTkhtNHFLaW1ENHk3V0dZWnhwYXlDYm1LYjV1Vkxxa25ESmVGM1g5Wi9hbllsYUZ4YU1CTUNTUVZUSDYvV21kK3ZXN1NBQWlNalhobUVNdER1VG5RekRtRzFaMWxVaUlnRGUxRFR0YXJzelVldkJncEVnV0RJbzBXVm5aNmM1SEk2OTRWK21tMHpUOU5pZEtSWVVGQlRNVUVwTkNlLzQrYmJYNi8yeDNabW9kV0RCU0NBc0daU29QQjVQdTdTMHRIM2hjckhCTUl4K2RtZUtKWVpodkF6Z3R5SWlEb2RqbHFacEY5aWRpZUlmQzBhQ1ljbWdSSk9mbjkvRzdYYnZxK3NXMkdxYVpvN2RtV0tSYVpvdkFIZ292RS9HWjE2dmQ0VGRtU2krc1dBa0lKWU1TaFE1T1RudFJXU1BpRGlVVWp0TTA4eXlPMU1zTTAzelVhWFVYOEl6R1VzMFRUdlg3a3dVdjFnd0VoUkxCclYyK2ZuNUhkcTJiYnNUUUxKU2FxdGhHRDN0emhRUERNTzRGOEN6NFgweVB2ZDZ2YVB0emtUeFNka2RvTGxFWnNUZFpaUmppVktUNC9KblFOZDFBUURETU9JeVAwVlhUazVPK3padDJwUXFwZElBYkRjTW81ZmRtZUtOcG1sL0IzQnorTXF5NTVpbXVkenVUQlJmT0lOQlJLMUtmbjUrbTdadDIyNEtsNHR2V0M2YXhqVE5XNVZTcjRUM3lWaVdtNXVyMjUySjRnc0xCaEcxR2xsWldTbVdaYTBIMEVsRXRodUdrV1YzcG5obUdNWVVwZFEvUkVSY0xwY3ZOemQzc04yWktINndZQkJScTlDclY2L1VqSXlNSXFWVVR4RXBNMDB6MCs1TXJZRmhHTmNCZUQ5Y01vcThYcS9YN2t3VUgxZ3dpQ2p1OWVyVks3VkxseTRtZ0d3QU8welQ3QVdBKzJkRmlHbWFQMUZLdlJjK3VzVEl5OHZUN001RXNZOEZnNGppV2xaV1Zrcm56cDJYQThnUmtmS0tpb28rQUdydHp0WGFHSVl4V1NrMVIwVGdkRHBYY1hNSm5RZ0xCaEhGTFkvSGs5eXhZOGVGU3FrOEVTa0xCQUo5UzBwS2F1ek8xVm9aaGpFUndJY2lvbHd1bDVtWGwzZUczWmtvZHJGZ0VGRzhTa3BPVHA2amxEb2J3RzZIdzVGVFhGeGNhWGVvMXM0MHpVc0J6QVBnZERnY1JTd1oxQmdXRENLS08vbjUrVW02cnM5UVNsMGdJdnNxS2lvRytueSsvWGJuU2hTbWFWNHNJcDhycFpLY1RtZEJibTV1SDdzelVleGh3U0NpdU9MeGVKSXR5M29Qd0tVaXNnK0FwNlNrcE56dVhJbkdOTTN6QUN3Q2tPSjBPb3VHREJuUzErNU1GRnRZTUlnb2J1VG41eWNsSnllL3BwUzZCRUJGYlcxdHZtbWEzOXFkSzFFWmhqRUd3RUtsVkZ1WHkrVWJQSGd3RHcybUJpd1lSQlF2WEpabC9aOVM2bW9BRlNKeWRsRlIwU2E3UXlVNnd6REdpTWhTcFZSNlVsS1NMejgvdjd2ZG1TZzJzR0FRVVR4dzVlZm5QNk9VdWtsRUtnR01NazN6YTd0RFVSM1RORWVKeUVxbFZHZkxzbFo2UEo1dWRtY2krN0ZnRUZHc2MycWE5b3lJM0E2Z0toUUtYV0FZUnFIZG9lZ0lZcHJtMlNKU3FKVHE2WGE3djlRMHJiUGRvY2hlTEJoRUZNdWNtcVk5bzVTNkhjREJVQ2cwcnJDdzhFdTdROUV4aFFLQndGa2lVZ0NndDFKcUJVdEdZbVBCSUtKWTVkQTA3VEdsMUIwaWN0Q3lyTXNLQ2dxVzJCMktHbGRjWEJ3b0x5OC9PMXd5K2lxbHZ2QjRQQmwyNXlKN3NHQVFVU3hTdXE0L3BKUzZEMENWVXVvS3Y5Ly9tZDJoNk1SS1MwdXJBNEhBU0JGWkEyQkFjbkx5UXEvWG0yNTNMbXA1TEJoRUZHdVVwbW4zQVhnWXdDRUFQelVNNHhPYk05RXBLQzR1cm5RNEhHY0RLRkZLNVRrY2prOVlNaElQQ3dZUnhSUk4wNjVTU3YxWlJHb3N5N3JKTUl3UDdNNUVwODduOCsydnJLdzhHOEEzQUlZQmVNam1TTlRDbE4wQm1rdGtCaS9KM0F4S1RZN0xud0ZkMXdVQURNT0l5L3lKTENzcks2VjkrL1llbDh2bEJUQUlkWmRZejFaS1pZaElPd0NwNFlkV0txVjJBQ2dKLzFrVENvWDh1M2Z2TGlvdExhMjJKejAxcHJGeEJkQUpRRWZVZmFBOWhMcHgzUXVPYTZ2bnNqc0FFYlYrZ3djUHpuUzVYT09VVXBPVVVtTUFKQjNyY1VvZDBSYzdoUDhNcVArRzArbEVseTVkYXJ0MDZmSzVpTHdYQ29YbUZSWVdibzVxZUdyVXlZN3JZZHFHLzNRRng3WFZpL3RQZjV6QmFCN09ZRkFVSmVYbjU0KzFMT3MycGRURkNML2ZKQ1Vsb1YrL2Z1amZ2ei82OSsrUHpNeE05T3paRStucDZVaE5UWVhiN1VZZ0VFQlZWUlgyNzkrUDdkdTNvN1MwRkJzMmJNQ0dEUnV3Y2VORzFOUTBYSkZkUkdTaFV1ckZtcHFhT2NYRnhRSGJYbTNpNExqU1NZbjdOMmNXak9aaHdhQW9jT202UGduQW82aWJJa2Q2ZWpwR2pCaUIwYU5IWThTSUVYQzczVTFlZUNBUXdJb1ZLN0JvMFNJc1hib1V1M2Z2cnI5cm0yVlpEL3I5L3JjQkJKdjdJdWdvSEZjNkpYSC81c3lDMFR3c0dCUkpYcTkzaEZMcUphV1VCd0R5OHZJd2FkSWtqQjA3RmtsSko1bzlQM1cxdGJWWXVIQWhaczZjaVpVclY5Wi9lNk9JVERGTmMwSEVWNWlnT0s3VUZISC81c3lDMFR3c0dCUUoyZG5aYWUzYXRYdmM0WEQ4Q2dCeWMzTngyMjIzNGF5enptcXhESVdGaFhqeHhSZXhhdFdxK20rOVZsTlRjM2R4Y2ZHZUZndlJ5bkJjcVRuaS9zMlpCYU41NHJGZzlPclZLN1ZMbHk1VkFJS0dZU1RiblNmUjVlYm01cmhjcmxrQUJuVHMyQkcvL2Uxdk1XSENCTnZ5TEZpd0FFODk5UlRLeThzaElsc0FYR3FhWm9GdGdlSVV4NVdhaStmQm9MaVRucDdlQ1FCRWhKOWdiS1pwMnNWT3AzTVZnQUdqUm8zQ3pKa3piZjBsQkFCanhvekIrKysvajdGangwSXBsYVdVV3E3cittUmJROFVaaml0RkFnc0d4WjJrcENRdGZIT05yVUVTbktacGs1UlNIN2xjcm5hMzNub3JubjMyV2FTbHBka2RDd0RRdG0xYlBQNzQ0N2pycnJ2Z2REcFRSZVNmdXE3ZmFIZXVlTUJ4cFVoaHdhQzRvNVM2Tm55VHA0KzJpZGZyL1FtQUdTNlh5L25JSTQvZzVwdHYvdUU1TEd5bmxNSzExMTZMcDU5K0dzbkp5UTRSZWNYcjlmN0M3bHl4ak9OS2tjU0NRWEZGMS9YekFVd1drYjBpOHBMZGVSS1JydXZESFE3SFA1S1RreDJQUHZvb0xyNzRZcnNqSGRlb1VhUHc3TFBQd3UxMk94d094Lzk1dmQ0TDdjNFVpeml1RkdteFZVMmJJRkk3ZWViblB3RUFlUHp4SDBQVGV1SEZGNy9Ba2lVbHFLeXNRYjkrblhITExTTXdldlFaQUlEQ3d1MTQrZVdsS0NqWWptQXdoS3lzREZ4NzdWQk1tREQ0cU9VR2d5SE1uVnVNK2ZQWFl0MjZNdXpmWDQyVWxDUU1ITmdOUC8zcFVJd2MyYS9oc1d2WDdzUjExNzBPeXhMY2VlZjUrT2xQaHg2eHJLcXFBQzY3YkJxKys2NFNOOXd3SExmZlByclpyenVlZHZMTXk4c2I2WFE2UHdLUURtQ0tZUmpUN002VWFEd2VUKy9rNU9SVlNxbk85OTEzSHlaUGpwOU40UFBtemNNZi92QUhpTWcreTdLR0ZSUVVyTGM3VTZ6Z3VGSTBjQWJqQjNidHFzRDExNytPeno1YkE3ZmJoVkRJd3JwMVpiajc3cG40OU5NMVdMeDRBMzd4aTM5ZzFhcHYwSzVkTW1wclExaS9maGNlZm5nMjNudlBQR3A1RHp6d0lmNzd2K2RpMmJKTnFLNE9vbE9uZGpoMEtJaVZLNy9CYjM3ekxtYk4rbjRuNkFFRHV1SGFhK3RLeFN1dkxNUCsvVWVlbHYrVlY1Ymh1KzhxMGFmUGFaZ3laVlIwL3lGaWlLWnBQYnhlNzdOT3AzT1JpS1NKeUVNc0Y3Wnd1TjN1MTVSU25TZE5taFJYdjRRQVlOeTRjZmo1ejM4T3BWUzYwK2w4RzREVDdrd3hndU5LVVJFM24xNGJFK2taak5UVUpJd1prNFA3N3grSDFOUWtiTjI2RjdmZi9pK1VsdTVEMTY3dFVWMGRoS1psNHBGSHhxTjkreFNVbFZYZzl0dmZ4Y2FONWNqSWFJTlBQdmsxbk03dmU5dHZmdk11dW5mdmdKLzhSRU8vZnAwQkFQdjNWK09lZXo2QXo3Y1Y2ZW1wK09TVFh5TXBxZTcveEtGRFFVeWVQQjNidCsvRFZWZmw0NTU3Nm1iOXRtN2RpOG1UWDBFb1pPSFZWNi9ENE1FOUl2R3lZMmtHdzVXVGs1UHFkcnRUQVhSeHVWeDlMTXNhb0pUNk1ZQnpsRkpLUkhhSnlMMSt2LzkxdThNbUlrM1RmcW1VK2x1ZlBuM3d6anZ2d09XS3Ywc1poVUloM0hqampTZ3VMb2FJUEdTYTVsUzdNOW1ONDByUndobU1IK2pTcFQwZWV1aEhTRTJ0T3p0ZDc5NGQ4ZHZmbmc4QUtDczdnTlRVWkR6KytDVm8zejRGQU5DMWF4cCsvZXYvQWdEczJWT0ZrcEx5STViMzhNUGpjZi85WXh2S0JRQjA2SkNLdSs2cVcrYStmZFZZdDY2czRiNlVsQ1E4OE1CRkFJRDMzalB4elRkMVIyTCs1Uy96RVF5R2NPMjFReU5XTG1LRnJ1dmY2TG9lYk51MmJZWEw1U3B6dVZ4RkFENTBPQnhQS3FWR0FOZ2lJcUk3eCt3QUFDQUFTVVJCVlA4VENBVDZzVnpZdytQeGRGTktQZTEwT3ZId3d3L0g1Uzhob082aVdvZmxmMERUdE5QdHptUW5qaXRGRXd2R0QxeDhzZWVJR1FnQTBQWE1odHNUSmd4R1NzcVJwOFlkTXVUN1gvZzdkMVljY1Y5R1JwdGpycWRqeDdZTnQzZnRPbkRFZmNPR1pXSENoTUdvcmJYdy9QT0xzV1RKUml4ZHVoR25uNTZCMjI1cmZadEdST1JFRnpBNEpDSTc5Ky9mSDJxUlFIU1VwS1NrZXdHa1RwdzRFVU9HRExFN1RyUDA2OWNQMTE5L1BaUlNicVhVWTNibnNSUEhsYUtKQmVNSGV2Wk1QK3A3YVdtcERiZFBQejNqcVBzN2RQaisvcHFhMnFQdVg3Tm1KNlpOVzRKNzd2a0FWMS85L3pCcTFEUDQwWTllYkxnL0dMU09lczVkZDQxQng0NXRzSGp4ZWt5ZCtqRWNEb1dISHg2UDVPVDQvSVJ4UEtacGRsTktKVnVXMWJHMnRqWVR3TmtpY2hPQTV3QVVBQmpnY0RpZTdkeTU4M3BkMSswOTIwOENHang0Y0tiRDRmaTEyKzNHcmJmZWFuZWNpTGptbW11UW1wb0tBRmQ2dmQ3K2R1ZXhBOGVWb3EzMS9iWnFwaC9PWGdEQTRZZUJ1MXhIN3ova2NIei9BRGxzajVCQW9CWVBQamdiOCtldkJWQzMrU016c3lPR0RqMGR2WHAxeEZ0dmZkVm9qZzRkVW5IRERjUHg3TE1MOGQxM2xUajMzR3prNWZWc3dpdUtEejZmTHdoZ1gvaFBLWUFWOWZjTkdUS2tyOHZsbXFxVXVsSkUvcTNyK2gyR1lielkyTElvc3BLU2ttNEdrRFJod2dSMDd0ejVoSTgvR2ZuNStZM2VsNXljakk0ZE8yTGd3SUc0NktLTE1HYk1HRGdja2YwczFMRmpSMXgzM1hXWU5tMmFTeWwxTDRDYkk3cUNPQkNOY1QyV0hUdDJZTW1TSlZpMmJCbTJidDJLUFh2Mm9MS3lFbTYzR3gwNmRFRFBuajB4Y09CQWpCdzVzdG5YT09HNHhoWVdqQ2g2OGNVdk1ILytXbVJrdE1FamowekE4T0Y5R3NxSUNJNWJNQTRkQ3VMOTkrdU9TbkU2SFZpMmJCTTJiTmlGL3YyN3RFajJXRkpVVkxRSndMV2FwcjJsbFBvWGdQL1ZORzJQYVpyL3REdGJhNWVmbjU5a1dkWXRRTjJudzVZUUNBUlFWbGFHc3JJeUxGNjhHQjZQQjA4KytTUzZkZXNXMGZWY2Nza2xtRFp0R2dCY25wMmQvZXVTa3BLYWlLNGdoclhFdU83Y3VSTXZ2ZlFTWnMrZURjczZlcGEydXJvYTFkWFYyTGx6SjN3K0g5NTY2eTM0Zkw1bXJ6ZVJ4elhXY0JOSkZIM3l5ZGNBZ0ovOWJEak9PYWZ2RVRNZDVlVUhHbnNhQU9EWlp4ZGk2OWE5T1AvOEhGeDk5Wm1vcmJYd3B6L05SU2gwOUgvVVJHR2E1c2VXWlYwZC92S3ZIbytubmEyQkVvQmxXUmNvcGJvT0hqd1lXVmxaVVZuSGhBa1RNSG55WkV5ZVBCbFhYSEVGemovLy9DTStVUmNYRitPWHYvd2xxcXFxSXJyZTd0MjdZL2p3NFZCS1piUnYzLzdLaUM0OHhrVjdYQmN2WG93cnJyZ0NIMzc0WVVPNWNMdmR5TS9QeDBVWFhZVExMNzhjWThlT3hZQUJBeUordWZkRUh0ZFl3eG1NS05xM3IrNE5zVzNib3kvNCtlR0hSWTArYi9ueXpYanZQUk9wcVVtNCsrNHhhTi9lalk4L0xzYmF0VHZ4Mm1zcmNOTk41MFF0YzZ6eisvMXpORTM3VUNsMWlkdnQvZ1dBdjlxZHFaVzdCQUF1dkRCNkowbWNNbVVLZXZRNDhzZ295N0x3d1FjZjRJa25ub0JsV2RpNmRTdmVldXN0M0hMTExSRmQ5OFNKRTdGaXhRb29wUzRGOEVaRUZ4N2JvamF1Nzd6ekRwNSsrdW1HWXRHN2QyL2NldXV0R0QxNk5OenVvL2ZucnFxcXd1TEZpL0dQZi93alloa1NlRnhqQ21jd29xaDM3N29kUXYveGo1WFlzV00vQUtDMjFzSjc3NW1OYmg2cHFEaUVSeDZaQXdDNCtlWVI2Tll0RFczYnVuSEhIZWNCQUY1K2VTazJidnl1QmRMSHREY0FRRVRHMngya3RWTktqUWVBYzg4OXQwWFg2M0E0TUduU3BDT203K2ZQbngveDlYaTlYZ0NBaUNSVWE0L1d1QzVidHV5SWNuSDU1WmZqM1hmZnhiaHg0NDVaTGdDZ1RaczIrTkdQZmhUUmdwR280eHByV0RDaTZCZS9HQUVBMkx4NU55NjU1TzhZUC81dkdEMzZXVHp4eER6ODduY1hIUE01VHp3eEQrWGxsZWpYcjFQRFdUMEJZUHo0d2NqTDY0VmdNSVJISHBrRHk0ckkrY1hpMVNvQVVFcDU3QTdTbXVtNm5nMGdzMnZYcnVqZHU3Y3RHY2FNR2ROd3U3UzBOT0xMNzlhdEd6SXpNNkdVNnFycmVtN0VWeENEb2pXdWUvYnN3UU1QUE5CUUxxNisrbW84OE1BRHRweGJJeEhITlJheFlFVFJ1SEVEOGZUVGs1Q2IyeE5KU1U3czJWT0ZNODdvaXVlZm4zek02NWJNbTdjRzgrYlZYWUg4L3Z2SHdlWDZmbmlVQXU2L2Z5d2NEb1hpNGgxNDQ0MHZXK3gxeEJxSHcxRi9OclBUYkEzU3lvbUlGd0FHRFJwa1c0YjA5TzhQRzQvMGtTVDFoZzBiVm4relphZHBiQkt0Y1gzOTlkZFJVVkYzSHFEQmd3Zmp6anZ2ak9qeVQxV2lqV3NzNGo0WVlUN2YvVkc1Zi9Uby9oZzkrdGlIWS8vd09lUEdEY1M0Y1FNYlhjY1paM1RCeXBYM0hUZEhJdkQ1ZkZXNnJnUEEwVHUzVUNSbEE3QnQ5Z0lBdnZ2dSs4MkIwZHJKdEcvZnZ2VTNHLy9QMTdwRWZGd3JLaXJ3L3Z2dk4zeDl4eDEzd09tMDk1SWdDVGl1TVljekdFUjBUUFdib0E1N28yNXhuMy8rZWNQdDg4OC9QeXJyNk5tejRmd3k5cjNRRmhTTmNWMitmRG1xcStzdXpwaVRrM1BjODV5MGxFUWIxMWpFZ2tGRXh5UWlPVUQwWmc1T3BLQ2dBRE5tekFBQWRPM2FGVmRlR1owakRydDM3MTUvTXlHdVh4R05jZjNxcSs5M1doOCtmSGpFbHRzY2lUYXVzWWliU0lqb21KUlNIWUVqOTRPSXRrQWdnSzFidDJMZXZIbDQ2NjIzRUFnRWtKNmVqci85N1c5bzI3YnRpUmZRQk8zYTFaMU9SVVRhUjJVRk1TWWE0N3BtelpxRzI3bTVzYkZQWmFLTmF5eGl3U0NpWXhLUkRrcXBxUDFpcnpkeDRzUmpmbDhwaGNzdnZ4eTMzSEpMVkU5bEhiNTJCUUJFOTRYR2lHaU02NzU5K3hwdWQrclVLV0xMYlk1RUc5ZFl4SUpCUkkxSkF4RDFndEVZRWNIaXhZc1JEQVp4NDQwMzR2VFRvelBUbllDL2lDSStyb2NYakxTMHRJZ3R0emtTY0Z4akRnc0dFVFZHbmZnaHpUZGh3Z1MwYWRNR1FOMFpQQ3NySy9ITk45OWczYnAxMkxObkR6NzY2Q1BNbXpjUGp6NzY2QkhueFlpQ0ZubTlNU0NxcnpNWURFWno4VTJSS09NYWMxZ3dpT2lZbEZMN0FYUStlUEFna3BPamQwVHdzVTRWRGdDN2R1M0NjODg5aDA4KytRU0JRQUIvL09NZmNmcnBweU03T3p1aTZ6OTA2RkQ5emNxSUxqaEdSV05jMDlQVFVWWldCZ0RZdjM5L1JKYlpYSWsycnJHSVI1RVFVV01xQU9EZ3dZTzJyTHhMbHk1NDdMSEhjTjU1ZGFmSkR3UUNlUG5sbHlPK252ckRLd0ZFOW1wcXNTdmk0M3JhYWQrZjgyN2p4bzBSVzI1ekpPQzR4aHdXRENKcXpENEFEV2RudE1zTk45elFjSHZac21YSHZQUjNjOVQvb2xWS0hmOFN4NjFIeE1kMXlKQWhEYmNqY2NuMVNFakFjWTA1TEJoRWRFd2lzaDRBdG16WlltdU93emVKVkZWVkhiRkRZU1RzMkxHai91YldpQzQ0UmtWalhNODg4OHlHMjU5Ly9qbjI3dDBic1dVM1ZhS05heXhpd1NDaVkxSktGUVBBcGsyYmJNM3h3eG1MU0Y4OGEvdjI3UUFBRWJIM2hiYVFhSXpyeUpFakd6YVRCQUlCdlBiYWF4RmJkbE1sMnJqR0loWU1JbXJNQmdEWXV0WGVENENIbjhTcGJkdTJFVDhNOHJCZnRHdU85N2hXSk9Mam1weWNqR3V1dWFiaDY3ZmZmaHRmZm1udkJSa1RjRnhqRGdzR0VSMlRVcW9RQUw3KyttdmJNbGlXaGVuVHB6ZDhQWExreUlpdm8vNDAxMHFwcFJGZmVBeUsxcmhlYzgwMXlNbkpBVkEzYm5mZGRSZis4NS8vblBUenE2b2l1eTltb28xckxHTEJJS0pqOHZsOGF3SHMzTEZqQjc3OTl0c1dYLytlUFh2dys5Ly92dUdUc01QaHdFMDMzUlRSZFpTWGw5ZnZpN0RiTUl6WTJEc3h5cUkxcnNuSnlYanl5U2NiVGtGKzZOQWgzSG5ublhqd3dRZXhlZlBtUnArM2ZmdDJUSjgrdmRFenVqWkZJbzVyTE9KNU1JaW9VU0l5UnlsMTB4ZGZmSUdycnJvcUt1dDQ2YVdYR2s2MEJkVDlZaW90TFVWUlVkRVJKMjI2Nzc3NzBLOWZ2NGl1MisvM0F3QkVaRmxFRnh6am9qV3V2WHIxd3F1dnZvbzc3cmdEMjdadGc0aGc3dHk1bUR0M0xqSXpNOUd2WHo5MDdOZ1JvVkFJKy9idFEwbEpTVlRLYTZLT2E2eGh3U0NpUm9uSVIwcXBtejc3N0xPb0ZZelpzMmNmOS83MjdkdmpEMy80QThhT0hSdnhkYytaTXdjQW9KVDZLT0lMajJIUkhOZmV2WHZqelRmZnhDdXZ2SUlaTTJZZ0VBZ0FBTFp0MjRadDI3WTErcnl1WGJ0R0xFT2lqbXVzWWNFZ29rWlZWbForMHI1OSt6MSt2ejlqKy9idDZObXpaOVRYNlhLNWtKYVdodjc5KzJQRWlCRzQ5TkpMbzNJOWxQTHljaXhac2dRQUtuYnQydlZXeEZjUXc2STlydTNidDhlZGQ5Nko2NisvSG9zV0xjTHk1Y3V4ZWZObTdOMjdGNVdWbFhDNzNVaExTME92WHIwd2NPQkFEQnMyTEdLWGVVL2tjWTAxTEJoRTFLaVNrcElhcjlmN2lsTHEzbi8rODUvNDNlOStGNUhseHNMSm1PYk1tUU1SZ1lqTUtpMHRyVDd4TTFxUGFJM3JENTEyMm1tNDRvb3JjTVVWVjBSbCtjZVN5T01hYTdpVEp4RWRWMjF0N1RRQXRiTm16WXFKRXloRndvRURCL0RxcTY4Q1FLaTJ0dll2ZHVleEE4ZVZvbzBGZzRpT2EvWHExUnRGNU9YcTZtcE1temJON2pnUjhhOS8vUXVWbFpVUWtRK0tpb3FLN001akI0NHJSUnNMQmhHZGtNUGhlRUpFYW1iT25Ja05HemJZSGFkWnRtM2JobGRlZVFVQUFxRlE2STkyNTdFVHg1V2lpUVdEaUU3STUvTnRCZkJBYlcwdC92U25QeUVVQ3RrZHFVbENvUkNtVHAyS1lEQUlFWG0yc0xCd25kMlo3TVJ4cFdoaXdTQ2lrMkthNWw5RjVLdTFhOWZpaFJkZXNEdE9rN3o1NXB2dytYd1FrV0xUTlBrcEZ4eFhpaDRXRENJNldTSExzcTRUa1gxdnZ2a201czZkYTNlZVUvTEZGMS9VL3dJOUlDSS9CVkJyYzZSWXdYR2xxR0RCSUtLVFZsQlFzQjdBRlFCcXAwNmRpdVhMbDlzZDZhUVVGQlRnOTcvL1BRRFVpc2lOL3ZwVFBSSUFqaXRGQndzR0VaMFMwelFYaU1pdE5UVTExcDEzM25sS0Y3U3lnOC9ud3k5LytVdFVWMWVMWlZtL04wM3pmYnN6eFNLT0swVWFDd1lSblRMVE5LY0R1RGtRQ0ZoMzMzMDMzbjMzWFlpSTNiR09JQ0tZUFhzMmZ2V3JYK0hRb1VNV2dOLzUvWDZlRytFNE9LNFVTY3J1QU0wbE1pTzJmdnJqakZLVDQvSm5RTmQxQVFERE1PSXlmMnVoYWRwVlNxbi9CeUIxL1BqeHVPKysrNkp5V3U5VFZWMWRqZWVmZng0elpzeUFpTlFvcFg1akdNWkxkdWVLRnh4WGlnVE9ZQkJSazVtbStVNG9GQm9oSWx2bXpKbURTWk1tMVY4SHdqWXJWNjdFbFZkZWlSa3paZ0RBamxBb2RDRi9DWjBhaml0RlF0eC8rdU1NUnZOd0JvTWl3ZVB4WkxqZDdyOEJ1QklBUm80Y2lTbFRwbURRb0VFdGxxR2twQVRUcGszRGdnVUxBTlJkTVRRWURONjhldlhxc2hZTDBjcHdYS2s1NHY3Tm1RV2plVmd3S0pLOFh1OTRoOFB4UElDK0FEQnExQ2o4NUNjL3diQmh3K0J5UmY3YWlxRlFDS3RXcmNMNzc3OS8rQytnVW9mRGNaZlA1M3MzNGl0TVVCeFhhb3E0ZjNObXdXZ2VGZ3lLZ2lSTjAyNEZjSzlTcWhjQWRPclVDZVBIajhjNTU1eUQzTnhjSkNjbk4zbmh3V0FReGNYRldMNThPZWJNbVlNZE8zWUFBRVNrVENuMWRFMU56WFBGeGNXQmlMd1NPaHpIbFU1SjNMODVzMkEwRHdzR1JZdkg0MGwydTkzWGlNak5TcW16RVg2L2NidmRHRHg0TUx4ZUwvcjE2NGN1WGJxZ2MrZk9hTmV1SFZKU1VwQ1VsSVJnTUlpYW1ob2NQSGdRdTNidFFubDVPVFp0MmdTLzM0K2lvaUpVVnpkY2hWdEVaSlZTYXZxZVBYdGUzN0pseXlIYlhuQ0M0TGpTeVlyN04yY1dqT1pod2FDVzRQVjYreXVscmdad2tWTHFMQURObVZjUGlZZ0JZSjVsV2U4VUZCUVVSeVlsblNxT0t4MVAzTDg1czJBMER3c0d0YlFlUFhxMDZkeTU4ekNId3pFS1FJNVNLbE5FZWltbDBnQ2tpa2lLVXFwR1JLb0JWQURZRG1BYmdQVWlzaVFZREM0dkxpNnV0UE0xME5HT002NGRBYlMzTEVzcHBTeWxWTFdJN0FiSHRkV0wremRuRm96bVljRWdvbWpKeTh2ek9KM094UUE2aWNpSFNxbExBQndTa1J0TjAzekg1bmdVWlR3UEJoRVJSWnpYNiszdmNEZ1dvcTVjdkY5V1ZuYTFpRXdGa0FMZ05hL1grek9iSTFLVXNXQVFFVkZFYVpwMnVsSnFzVktxQzREWjVlWGwxMzM3N2JkVnBtaytET0NQU2ltM1VtcWFydXMzMjUyVm9vY0ZnNGlJSWlZdkw2K25VdW9McFZRUEVabGZXMXQ3VldscGFmM2hJV0lZeHVPb085UTFHY0NMWHEvM2R6YkdwU2hpd1NBaW9vakl6YzN0NG5RNmx3UG9EV0JKVlZYVjVZV0ZoUWQvOERBeERPTXBFZmtOZ0NTSHcvR0VydXQvYVBtMEZHM2NRWTdpRW5meUpJb3RBd1lNT0sxTm16WW1nRXdSV1ZaVlZYWFJ1blhyRGh6dk9WNnY5MmNPaCtNMUViR1VVazhiaG5GdkM4V2xGc0FaRENJaWFwYnM3T3kwTm0zYWZBVWdFOENYRG9malJ5Y3FGd0RnOS90ZnR5enJNcVdVUTBUdTFqVHR1ZWlucFpiQ2drRkVSRTNXbzBlUE5tbHBhVitoN2pvbEJSVVZGV045UHQvK2szMiszKytmWlZuV2VLV1VBOEN2TlUzN2U5VENVb3Rpd1NBaW9pYkp6czUyZCt2V2JRV0FIQURyZ3NIZ2VTVWxKUldudWh5LzN6OVhSQzVVU2lrQXQyaWE5cytJaDZVV3g0SkJSRVNuYlBUbzBhNjB0TFJWQUlhSXlHYWwxTWlpb3FLOVRWMmVhWnJ6UldTMFVrb0FYS25yK3Z1UlMwdDI0QTV5RkplNGsyZjB4ZU5aY2pkc1dIZkhHV2M4K0lMZE9SS0FROWYxQWdDREFXeHp1VnphVjE5OXRUc1NDODdOemRWZEx0ZFhJdUpRU2kwMERPT0NTQ3lYV2g1bk1JaW8xVGh3NE9EejY5ZFB2Y2Z1SEsyYzBuVjlKZXJLeFk1QUlIQldwTW9GQUJRV0ZocTF0YlVlcFZRdGdQTjFYZjg4VXN1bWxzV0NRVVN0eW9FREI1OWt5WWdlWGRlWEFkQUI3QTRFQXRycTFhdkxJcjJPd3NMQ2RZRkFZS0NJQkFDTTBuVjllYVRYUWRISGdrRkVyUTVMUm5Ub3VyNEN3SEFBRmFGUUtDOGE1YUxlNnRXck42SnU1OUZxQU1OMVhWOFZyWFZSZExCZ0VGR3J4SklSV2VGTkZVTUJWRm1XbFZkUVVMQTkydXMwVGZPYlVDaDBCb0FLQVBtNnJxOEI5eDJNR3l3WVJOUnFzV1JFaHE3ci93RXdDa0NOaUF6eSsvMWJXbXJkQlFVRjJ5c3JLL3NCMkExZ2dLN3Izd0J3dHRUNnFlbFlNQ2hlVlFOQVZsWldpdDFCcUdrc3EyVU9Vamx3NE9DVDY5WTkrbENMckt3VjBuVjl2b2lNQUJCU1N1V1lwdmxOUzJkWXYzNzlkOEZnc0QrQUhRQXlOVTNiNnZGNGtsczZCNTBhRmd5S1YrVUFrSnFhMnRIdUlIUnlnc0VRdnZ4eUM1NTVaZ0V1djN3YTVzOWZlOExuZlB4eE1YN3hpMzlnMUtobk1IVG9rL2p4ai8rTzU1NWJoQU1IRHAzU3Vpc3JLeDloeVRoMW1xYk5FWkh6QVVnZ0VCamc4L20yMnBXbHFLaG9iMjF0Ylg4UjJhS1U2cEdjbkx6MTdMUFBUclVyRDUyWXkrNEFSRTBSUHJGUGI3ZmJuWU82VHpVVW96NzR3SThsU3piaHE2KzJvS29xMFBCOU9jNEVobVVKSG56d0kzenl5ZGNBZ0xadDNVaExTMEZwNlQ2ODhjYVhXTFJvUGFaUC95bE9PNjN0U2VjSWx3ems1UHp4djV2OFloS0lydXNmaThnNHBSU0N3YUFudk5PbHJRb0xDdy8yNnRWclVPZk9uZjFLcVROcWFtcTJqaGd4b3UvU3BVdFBlTjBUYW5tY3dhQzRwSlQ2REFBY0RzZC8yWjJGanUvUlJ6L0I0c1hyY2VoUUVMbTVQVS9xT1crODhTVSsrZVJydU4wdVBQYllKZmo4OHpzeGYvNGQrTnZmcmtKYVdncTJiZHVMcVZNL1B1VXNuTWs0T2JxdWZ4QXVGMG9wbFZkVVZIVGk2YVlXVWxwYVdyMTM3OTQ4QUVVQU9sVlhWNWQ2UEo0TXUzUFIwVmd3S0M2SnlMend6YXZCdmNwajJnVVhETUFqajB6QVo1L2RnVmRmdmU2RWo2K3NyTUgwNmNzQUFIZmNNUm9YWFRRSUtqekN3NFpsNGQ1N0x3UUEvT2MvSlNncEtUL2xQQ3daeDVlZm56OUxSSDZzbEZLaFVHaXd6K2Nyc2p2VEQyM1pzdVZRV2xxYURtQUZnRFMzMjEwNmNPREE3bmJub2lPeFlGQmNNazF6RllDRkFISjBYZWRSQWpIc2YvN25Va3lZTUJqcDZTZTN1WHpod25Xb3FncWdYVHMzTHJ2TWU5VDlZOGNPUkVaR0d3REFnZ1hybXBTcHJtUk1mYnhKVDI3RmRGMy9wMlZabDRUTFJVNUJRVUd4M1prYXMzang0bHJETUVZQytCUkFha3BLeW1aTjAwNjNPeGQ5andXRDRwYUkzQzRpbFFBZXk4L1AvdzA0azlFcXJGeFpkNUNDcm1mQzdUNTZOekduMHdGZDd3MEFLQ3BxK3FrWUtpc1AvcDRsNDN1YXBrMFhrU3VWVWlvWURPWVdGQlNzdHp2VFNRZ1pobkVSZ0ZsS0tUZUE5Ym01dVRsMmg2STZMQmdVdDB6VC9GcEVyaEtSUXlMeVYxM1hWM3U5M3R1OFh1OVptcVoxenM3T2R0dWRrVTVkL1dhUDdPek9qVDRtSytzMEFNRFdyVTIrZUNjQWxveDZtcWE5RE9ERzhPWFN6eXdxS29xNXpTTEhJWVpoWEc1WjFsdEtxV1NYeTFXVWw1ZW4yUjJLV0RBb3p2bjkvam1XWlEwWGthVUFCamtjamhjZERzZFhTcWxkYVdscHAzWXNJOFdFc3JLNkF3SzZkazFyOURHZE83Y0RBT3pkVzlYczlTVjZ5ZEIxL1JrQU55bWxsR1ZaSXczRDhObWRxUW5FNy9kZkx5SXZBVWh5T0J5cnZGN3ZDTHRESlRvV0RJcDdCUVVGeGFacGpyUXNhNFNJL0srSXJFVGRvYXZWZG1lalUxZFpXUU1BU0VsSmF2UXg5ZmNkT2hTTTBEb1RzMlRvdXY2a2lQeFdLYVZxYTJ2UDl2djlTKzNPMUF4aW11YXRBQjVUU2ptVVV2L3hlcjAvc2p0VUl1TjVNS2pWOFB2OXl3QXNzenNITlk5bFdRQUFsNnZ4eno5TzU3RjN0OUYxdlRtci9qMkFQelJuQWZIRTYvVStJQ0svQysvUU9heXdzUEFydXpORmdtRVlmL1I2dmVVT2grT3ZBR1o3dmQ0ci9YNy91M2JuU2tTY3dTQ2ltSktVVlBlNXA2YW10dEhIMU05Y3RHM0wzV3lhUXRmMVh5bWxwb1kzaTV4WFVGRFFLc3BGUGIvZi81eUkvQ0o4SG85LzVlWGwzV2gzcGtURWdrRkVNYVgrRU5UZHV3ODIrcGo2KzdwMGFkY2ltVnFUdkx5OEcwWGtoWEM1R08vMyt4ZmJuU2thVE5PY0R1QXFwWlJ5T3AzVE5VMjd6KzVNaVlZRmc0aGlTdS9lZFNkbDNMSmxkNk9QMmJ5NTdyN2pIV2xDUjh2THk3dmM2WFJPRHg4dGNxWGY3NTlyZDZab01nempYd0F1QWFDVVVuL1dORzJxM1prU0NRc0dFY1dVdkx5NjA0bXZXdlhOTWErNGFsbUMrbXR1RFIyYTFaTFI0cHFtYVJjN25jNzNBU2dSdWNZd2pCbDJaMm9KaG1GOEJPQnNFWUZTNm8rNnJ2L2Q3a3lKZ2dXRGlHTEsyTEVEQWRRZHJucXNLNjUrOXRsYWxKZFhvazJiWkl3WnczTXFuWXd6enp4emhGSnFMZ0FvcFc0d1RmT2ZkbWRxU1laaHJBaUZRcmtpWWdHWW9tbmFQK3pPbEFoWU1JZ29wdlR0MjZtaFpQejV6L093ZE9tbWh2dFdyTmlNSjU2b3V3ek5UVGVkZy9idFUyekpHRTgwVGN1ekxHdEorTXM3ZlQ3ZjY3WUdza2xoWWVIcVlEQjRob2hZU3FscmRGMy90OTJaV2p1ZVdwbUlqa2xreG5FdXFIN3lmdnpqSTJla1MwdjNBUUF5TXRxaVRadnZ6M1h4NzMvZjJuQzdvdUlRcGt4NUcrdlg3d0lBZE9pUUNxV0FmZnZxVG0xeThjVWUvUGQvVDREREVkbTNNS1VtdDZyM1JLL1g2M1U0SENZQWlNaFUwelFUL2lKdnVibTV2Vnd1MXhZQVRoSDUzRFROOHdCRTVHZWRqdFNxL2pNUlVlUkVxbURrNXo5eFVvL3orZTQvNHV2cTZpRGVlT05Mekp2M05VcEw5eUU1MlltY25LNjQ0Z29ORjEvc2lVUzBvN1NtZ3BHYm02dTdYSzc2czNJK1pSakd2YllHaWlINStmbWRMTXNxRFYrL3hHY1l4akFBSWJ0enRUYXQ1ajhURVVWV3BBcEdQR2t0QlVQWDlZRUF2aFlSVVVxOVloakdMWFpuaWpYWjJkbHA3ZHUzMzY2VWFpY2lYM2ZvMENGdjhlTEZqWjk4aFU0Wjk4RWdJbXBGaGd3WjBoZmhjaUVpcjdGY0hGdEpTVWxGZVhsNUZ3QUhsRktES2lvcTFubzhubVM3YzdVbUxCaEVSSzFFYm01dXI2U2twSTNobVl2My9INy96KzNPRk10S1MwdXJhMnBxT2dIWUQ2QmZjbkx5eGw2OWVxWGFuYXUxYUJYVGdVUVVlZHhFRWw5eWMzUDd1Rnl1VFNJaUFPYVpwbm14M1puaWlFdlR0RjFLcVk0QXltdHJhL3NVRmhZMmZpcFpPaW1jd1NBaWluTmVyN2QvZmJsUVNuM0NjbkhLYWszVFBFMUV2Z1hRMmVWeWJmZDRQQmwyaDRwM2NkdldpWDVJMS9WY0Via1l3SVVBc2dGME1rMlRGNnRvSXM1Z3hBZXYxNXZsY0RnMmgyY3U2Zys3cENiU05HMkRVaXBiUkE0QzZHT2Facm5kbWVKVjNQMW5JdnFoOE5Ud0N3REcvL0Erd3pENE0wNnRWdmljRGx2RHA4RmVaQmpHR0xzenRRYTZycThCa0FPZ3BxYW1wazl4Y2ZGT3V6UEZJMjRpb2JpbTYvb29sOHRsQWhndklwc0JQQ1lpRjRwSVQ3ZmIzY2J1ZkVUUjR2RjR1cmxjcm0vcUppNnduT1VpY2d6REdBaGdOUUMzMiszZW1wdWIyOGZ1VFBHSW4rNG9ib1ZuTGt3QTdVVGt6K0d6RkNiY3RENGxucnk4dko1T3AzT0xpRGdCR0tacG5tbDNwdFpJMTNWRFJMeEtLUXZBQU1Nd1N1ek9GRTg0ZzBGeEs3eFpwRU80WER3SWxndEtBTG01dWIwY0RzZW1jTGxZeVhJUlBZWmg2QUErRnhFSGdIVmVyOWRyZDZaNHdoa01pa3U2cnVjQ0tCQ1J6YVpwOWdQTEJTVUFqOGZUemUxMmJ3S1FJaUlGcG1scWRtZEtCSnFtelFKd2lWSUtsbVVOOC92OUsrM09GQTg0ZzBGeEtYeTBDSlJTYjRQbGdoSkFmbjUrSjdmYnZRNUFLdW8yaTdCY3RCRFROQzlWU3IwbkluQTRIRjk1dmQ1ejdNNFVEMWd3S0Y1ZENBQWlzdGptSEVSUk4yVElrSTRpc2haQUdvQWl3ekM0V2FTRkdZWXhXU24xdG9pSXcrRllxdXY2UlhabmluVXNHQlN2c3NOL2YyMXJDcUlvR3pKa1NNZWtwS1JpQUtjQldHc1lScTdkbVJLVllSZy9CZkNxaUZnQVB0WjFmYUxkbVdJWkN3YkZxMDRBa0pLU3N0ZnVJRVRSNHZGNE1sd3VWeEdBN2dEV0dJWXh5TzVNaWM0MHpac0EvQlYxbDNmL1VOTzA2MnlPRkxOWU1DZ3VLYVhhQXNEeTVjdXI3YzVDRkEzNStma2QzRzczU3FWVVR3QWJEY01ZQXU1dkZCTk0wN3hiUkI0QlVLdVVla1BUdEp2c3poU0xXRENJaUdLTXgrTnBaMW5XTWdCOUFaUlVWRlI0VVBlSm1XS0VhWnBUQVR5QXVwTHhTbjUrL20zZ2tabEhZTUVnSW9vaEhvK25uZHZ0WHF5VUdpUWkzeWlsOGtwS1NtcnN6a1ZITXd6alNhWFU3d0FFUmVSRlhkZC9BNWFNQml3WVJFUXhJamMzdDYzYjdaNFBJRjlFdGg4NGNDRFg1L05WMloyTEd1ZnorWjRUa1R0RUpBRGdXVjNYSHdaL3R3TGdQd0lSVVV6SXpjMXQ2M1E2NXdFWUppTGJBNEZBYmtsSlNZWGR1ZWpFVE5QOE80QWJBQndDOExDdTYwOERjTmthS2dhd1lCQVIyYXhIang1dG5FN25MS1hVQ0JFcERRYUQrY1hGeFh2c3prVW56elROZndLNE5ueVo5OTlxbXZZOGdDU2JZOW1LQllPSXlFWlpXVmtwM2JwMWUwY3BkUUdBblpabERWKzllbldaM2JubzFCbUdNUlBBcFFBT0tLVitxV25hM3owZVQ3TGR1ZXpDZ2tGRVpKT3NyS3lVakl5TTF3Rk1CUEJkTUJnY1VWQlFzTjN1WE5SMHBtbk9GNUVKQUNxVVVqOVBTa3FhbnBXVmxXSjNManV3WUJBUjJTUWpJK05uQUNhTHlCNmwxS2lpb3FKTmRtZWk1ak5OOHdzQTQwUmtuOFBoK0dsR1JzYmRkbWV5QXcrbm9iaWs2N29BZ0dFWS9CbW1tSldWbFpYU3ZuMTdqOHZsOGdJWWhMcFQzR2NycFRKRXBKMVNLaFZBU0VRT0tLWEtBWlNFLzZ3SmhVTCszYnQzRjVXV2x2Smtjakd1c1hFRzBFVXAxU0Y4dWZkREFDcVZVbnVSSU9QTU4yZUtTeXdZRktzR0R4NmM2WEs1eGltbEppbWx4cUI1Ty9yVkF2aGNSTjRMaFVMekNnc0xOMGNvSmpVVHgvbkU0djdOV1dSR1FwODZkKzNhTmE4UEhQandEWGJuYUdrc25uWWY1d0FBRmc1SlJFRlVHQlJqa3ZMejg4ZGFsbldiVXVwaWhOOWJrNUtTMEs5ZlAvVHYzeC85Ky9kSFptWW1ldmJzaWZUMGRLU21wc0x0ZGlNUUNLQ3FxZ3I3OSsvSDl1M2JVVnBhaWcwYk5tRERoZzNZdUhFamFtb2F6ckVsSXJKUUtmVmlUVTNObk9MaTRvQnRyelp4Y1p4UFFkeS9PU2Q2d1RBTUEyM2FwQ1pjeVdEQm9CamgwblY5RW9CSEViN0NiM3A2T2thTUdJSFJvMGRqeElnUmNMdmRUVjU0SUJEQWloVXJzR2pSSWl4ZHVoUzdkKyt1djJ1YlpWa1ArdjMrdHdFRW0vc2k2SVE0emswUTkyL09MQmdHQUNSY3lXREJJTHQ1dmQ0UlNxbVhsRkllQU1qTHk4T2tTWk13ZHV4WUpDVkYvdlFIdGJXMVdMaHdJV2JPbkltVksxZldmM3VqaUV3eFRYTkJ4RmRJQURqT3pSSDNiODRzR0ViRDdVUXFHU3dZWkpmczdPeTBkdTNhUGU1d09QNS9lL2NlSFdWOTUzSDg4NXRNTW9ScndockNSU3lYVnFnSk1ETVV1UWkyVzJ0ZEpXQ1BWaEVqdEY0UXF0Snl3S1hhZGtIRTVhQlVRVjI2SzlWVlNydlVDMVlyT1V1cm5xcWtDeXJKSkZ4VUxpSWlFQ0ExUUM2RVhILzdoeVFLQkJIeXpEelBaTjZ2Y3p6bnlVejQvYjV6dmpIenlXK2U1L2ZjS1VtREJ3L1dIWGZjb1dIRGhzV3NobzBiTjJycDBxWGFzR0ZEMDBQUDFOVFV6R0p6THVmUTU5YUwrMS9PQkl6Q0U3NU9sSkJCd0lBYkJnOGVQTUR2OTc4a2FXQjZlcnBtekppaG5Kd2MxK3A1L2ZYWHRXalJJcFdXbHNwYXUwdlNEeUtSU0xGckJiVVI5TmtaN0lQUnhodzlXdjJqOTkrZjk0emJkUUJ0VFNnVXVqSXBLV21EcElGanhvelJpeSsrNk9xYmppUmRkdGxsV3JWcWxiNy8vZS9MR05QSEdMTXVIQTVmNzJwUmNZNCtPNGVBMFFZUk1nQm5oVUtoYTQweHIvajkvbzdUcGszVDRzV0wxYmx6WjdmTGtpUjE2TkJCQ3hZczBNeVpNNVdVbEpScXJWMFpEb2R2ZHJ1dWVFU2ZuVVhBYUtNSUdZQXpnc0hnZFpLZTgvdjlTZlBtemRPVUtWTmtqTGMrbVRQR0tEYzNWdzgvL0xCU1VsSjgxdG9uZzhIZ2JXN1hGVS9vcy9NSUdHMFlJUU5vblhBNFBNTG44LzBoSlNYRjk4QUREK2pLSzY5MHU2UXZOV2JNR0MxZXZGaUJRTURuOC9uK014Z01YdTUyVGZHQVBrY0hBYU9OSTJRQTV5WXJLK3NDYSsyZkpTWFBuRGxUbDEvdXlkL2hweGc1Y3FUdXUrOCtTZkliWTU0Yk1tVEloUzZYNUduME9Yb0lHQW1Ba0FHY05WOGdFSGpHR0pOeDdiWFg2dnJyUFg4KzNRbXV1T0lLM1hMTExUTEdwQ1VsSmYyUHBDUzNhL0lvK2h4RkJJd0VRY2dBdnJwUUtEUlYwai8zN2R0WHMyZlBkcnVjY3pKdDJqUmxaV1ZKMHRCUUtQUUx0K3Z4SXZvY1hRU01CRUxJQU00c0t5dXJ1ekhtNGFTa0pNMmRPMWQrdjkvdGtzN0pTZlgvTWhRS2ZjM3RtcnlFUGtjZkFTUEJFREtBTDVlY25EeGJVdXE0Y2VNMGFOQWd0OHRwbGY3OSsydnk1TWt5eGdTTU1mL3VkajFlUXAramo0Q1JnQWdaUU11eXM3TjcrM3krdXdLQmdLWk5tK1oyT1k2NDhjWWJsWnFhS2trVGdzSGdOOXl1eHd2b2MyekU1NW9RV3UxNHlGQWliQ3NPZkZYSnljbFRKQ1huNU9Rb0l5T2pWV01OSFRyMHRNOEZBZ0dscGFXcGE5ZXV5czdPMXJlKzlTMk5HalZLN2R1M2I5V2NMVWxQVDlla1NaTzBiTmt5dnpGbXRxUXBqazhTWjV6czg4bStyTzh0dWYzMjJ6VjE2dFJXeit2RlBudHJGNUZ6a09qM0lta3RZNjZQeTU4QjdrVUNwdzBkT2pTNXNiSHhFMk5NNXFwVnE5U25UNS9Xam5kVzM5K3hZMGRkZDkxMXlzM05WWHA2ZXF2bVBsbEpTWWx5Y25Ka3JTMnJxS2pvdVdQSGpocEhKNGdqVHZlNWhmSFA2dnVkQ2hpUzkvck1DZ1lBU0dwc2JQeWVNU1l6T3p2YjhUZWRuSnljRTFZbnFxdXJkZVRJRWUzZXZWdTdkdTJTSkZWV1Z1cnBwNS9XeXkrL3JQdnZ2MThqUjQ1MGJQNGVQWHBveElnUldyOStmZGRPblRwTmtQUTd4d2FQTTlIczg4bE83bnRMc3JPekhadlBhMzBtWUFEQVo4Wkxpc3BHUzFPblRsWFBuajFiZk83UW9VTmFzMmFOVnE1Y3FiMTc5NnFzckV6VHAwL1hqQmt6ZE5OTk56bFd3N2h4NDdSKy9Yb1pZMzZnQkE0WWltS2ZUL1psZlk4V0wvV1prendCUUpJeFpxd2tYWHJwcFRHZE56MDlYUk1uVHRRTEw3eWczTnhjR1dOa3JkV1NKVXUwZXZWcXgrWUpCb09TSkd2dEtNY0dqVU51OVRsV3ZOUm5BZ2FBaEJjT2g3OHVxWGRtWnFZdXVPQUNWMnBJU1VuUnpKa3pOV3ZXTEVtU3RWYno1OC9YeHg5LzdNajQzYnQzVisvZXZXV015UXlIdzRNZEdUVE9lS0hQMGVhbFBoTXdBQ1E4YTIxUWtpNjY2Q0szUzlIRWlST1ZrNU1qU2FxdnI5ZWpqejdxMk5qRGh3OXZPbXliZjc2ZmdaZjZIRTFlNlRNQkF3Q2tyMHZ5ekYrMWQ5eHhoMUpTVWlSSmI3NzVwajc2NkNOSHh1M1hyMS9UNFRjZEdURCtlS3JQMGVLVlBoTXdBQ1E4WTB5V2RNSXZabGRsWm1acTFLalBQMEpmdTNhdEkrUDI2dFdyNmRBYkx6VEd2TmJuYVBGS253a1lBQktldFhhQXBLaGZ0bmcyaGcwYjFueThmdjE2UjhiczBhTkgwNkZuN2xjUlMxN3NjelI0cGM4RURBQUp6eGlUTGtscGFXbHVsOUtzZi8vK3pjZjc5KzkzWk15T0hUdEtrcXkxblJ3Wk1NNTRzYy9SNEpVK3N3OEdnSVJucmUxaWpGR0hEaDNjTHFWWmx5NWRtbzgvL2ZSVFI4WThmcThLU2ZMT0M0MmhXUGQ1M0xoeFoveWVnb0lDeCtmMVNwOVp3UUFBcWJNa1R3V01RQ0RRZkZ4YlcrdkltRjU1NDNHUjUvb2NEVjdwTXlzWUFPREIrektWbDVjM0h6dDlieEo1OFBYR1NFeGY5MWZaS2p6S1hPMHpBUU5Bd2pQR0hKR1VVVlZWMVh4NXFOdSsrTEdJVXdIajJMRmpUWWVWamd3WVoyTGRaemUyQ3BlODAyYytJZ0VBcVZ5U3FxcXEzSzZqV1hGeGNmUHh3SUVESFJtenVycTY2ZkNvSXdQR0g4LzFPUnE4MG1jQ0JnQkloNlVUUDVadzI5dHZ2OTE4N05TZFZadmVXSTB4Rlk0TUdIODgxK2RvOEVxZkNSZ0FFcDYxZHB1azVsdW51KzNkZDkvVjFxMWJKVW50MjdmWGlCRWpIQm0zcEtTazZYQzNJd1BHR2EvMU9WcTgwbWNDQm9DRVo0elpJa2s3ZCs1MHV4VFYxZFhwc2NjZWEvNTYwcVJKemZzYXROYmV2WHNsU2RaYTkxK29DN3pVNTJqeVNwOEpHQUFnYlplazNidmQvY1BlV3F1RkN4ZnF2ZmZla3lSMTY5Wk5OOTEwazJQamYrR045WDNIQm8wdm51aHp0SG1sejF4RkFpRGhHV00yV211YjM5amRVRlZWcFRsejV1aU5OOTZROU5sZUJrdVdMSEgwTXNkMzNubEhrbVNNK2J0amc4WVJML1E1RnJ6U1oxWXdBQ1M4Z29LQ0R5VHRMeWtwMGI1OSsySTY5Lzc5Ky9YVVUwOXAvUGp4emVHaWZmdjJldkRCQnpWZ3dBREg1aWt0TFcwNjkrRFR3c0pDNTdlUGpBTnU5amxXdk5SblZqQUFRSksxTnM4WWMrdGJiNzJsRzI2NHdkR3huM2ppaVJOV0lvNGVQYXJEaHcvcm80OCthdjY4dkVuZnZuMjFhTkVpOWUzYjE5RWFpb3FLSkVuVzJ2OXpkT0E0RTgwK24remt2cC9PejMvK2M4Zm05RktmQ1JnQUlNbGErNG94NXRaWFgzM1Y4VGVlMWF0WG4vRjdNak16TlhueVpGMXp6VFZSMlFRcUx5OVBrbVNNZWNYeHdlTklOUHQ4c3EvU2Q4blpnT0dsUGhNd0FFQlNaV1hsbWs2ZE9wVVZGUlYxM2J0M3IzcjE2aFcxdVRwMDZLQzB0RFJsWkdRb0dBenE0b3N2VmpnY1ZuSnljbFRtS3kwdFZYNSt2aVNWSHp4NDhQZFJtU1JPeExMUHNlYTFQaE13WW1UT25OV0tSRDdSOHVXVDFiVnIyNzdSRGhDUGR1ellVUk1NQnA4MHhzeGV1WEtsN3I3NzdsYU5GNDI3Wko2cnZMdzhXV3RsclgxcHo1NDkxV2YrRjIyWDAzMCttWnQ5OTFxZk9ja3pSbDU3N1FQdDIzZEVtemVYblBtYjhhWE9QLy84cGxzRjFybGFDTnFjK3ZyNlpaTHFYM3JwSlIwNmRNanRjaHhSVVZHaHA1OStXcElhNnV2cmYrMTJQVjVBbjJPRGdCRWpreVlOMTRnUmZUVjBhRyszUzRsN2FXbHA1MG1TdGJiTTdWclF0bXpldlBsRGErMXZxNnVydFd6Wk1yZkxjY1N6eno2cnlzcEtXV3YvdEduVHBrMXUxK01GOURrMkNCZ3g4cE9mak5IU3BSUFVvVVBBN1ZMaVhuSnljdWo0WWFKdUZvUW84dmw4QzYyMU5TKysrS0syYjkvdWRqbXQ4c2tubitqSko1K1VwTnFHaG9aZnVWMlBsOURuNkNOZ0lPNFlZM0tQSDY1eHRSQzBTUVVGQmJzbC9iSyt2bDczM1hlZkdob2EzQzdwbkRRME5HaisvUG1xcTZ1VHRYYnh4bzBidDdwZGs1ZlE1K2dqWUNDdWhNUGg3MHE2M2xwN3lGcjdoTnYxb0cyS1JDSkxyTFh2ZlBEQkIzcjg4Y2ZkTHVlY3JGaXhRZ1VGQmJMV2JvbEVJcDc1cTlaTDZITjBjUlhKU1lZT1hTaEpXckRnYW9WQzUydnAwcmVVbjc5RGxaVTE2dDgvUTdmZmZvbSs4NTBMSlVrYk4rN1ZiMy83ZHhVWDcxVmRYWVA2OU9tcTNOeUxsWk9UL2FYalhuSEZOMXQ4ZlBUb2ZucnFxWFY2N2JVUHRIOS91YnAwYWFlUkkvdnB6anUvcmN6TVR0Ris2WjQzWk1pUTBaSldTWkl4NXA1SUpITFk1WkxRZGpVME5qWk84dmw4YjY5WXNTTHR3Z3N2MUZWWFhlVjJUVi9aVzIrOTFmU0dXV0d0dlVsU3Zjc2xlUlY5amlKV01FN2o0TUZ5VFo2OFhLKysrcjRDQWI4YUdocTFkZXNCelpyMW92NzYxL2YxeGh2YmRkdHRmOUNHRFIrclk4Y1UxZGMzYU51Mmc1bzdkN1ZlZUNGeTF2T1ZsMWZyNXB0WGFQbnk5YXFyYTFBZzRGZFoyVkhsNVczV0xiZXNVSG41c1NpOHl2Z1FDb1Y2Qm9QQnhVbEpTWCt6MW5hMjFzNHBMQ3hzRzJkbXdiT0tpNHUzU2ZxaHBQcjU4K2RyM2JwMWJwZjBsUlFYRit2ZWUrK1ZwSHByN2MxRlRWczdva1gwT1hxTTJ3VzBsclhQV1NmSGExcFJTRTFOMW1XWERkQTk5MXloMU5SazdkNTlTTk9uUDZzOWV3NHJNN09UcXF2ckZBcjExcng1WTlXcFV6c2RPRkN1NmRPZjE0Y2ZscXByMS9aYXMrWXVKU1g1VGhuM2RDc1lYYnFrcWwrLzh6UnYzbGoxNnBXbXhrYXJsU3MzNkpGSFhwY2svZmpISXpSOStuZWNmS21TSkdPdTk4clBnSC9BZ0FHcGdVQWdWVkkzdjkvZnQ3R3hjYUF4NW1wSm80d3h4bHA3MEZvN3U2aW9hTG5ieFNKeGhFS2hXeVV0UzBsSjhTMWF0RWhqeG94eHU2VFRLaWdvMFBUcDAzWHMyREY3L1A4VlQxeXVHQS9vcy9OWXdUaU5idDA2YWM2Y3E1U2ErdG5PZWhkY2tLNFpNNzRyU1Rwd29FS3BxU2xhc0dDOE9uVnFKMG5Lek95c3UrNzZ0aVNwck95b2R1d29QYXY1VWxLUzlPaWpQMVN2WG1tU0pKL1BLRGQzbUlZUDd5Tkp5cy8vMEltWDVVbmhjUGpqY0RoYzE2RkRoM0svMzMvQTcvZHZrdlJubjgvM2tESG1Fa203ckxVUDF0Ylc5aWRjSU5ZaWtjaFRrcWJVMXRZMnpwbzFTODgvLzd5c2RmVHZtbGF6MW1yMTZ0VzY4ODQ3ZGV6WXNVWkpkM3YxVGNlcjZMUHpDQmluY2VXVldTZXNRRWhTT1B6NUhoWTVPZGxxMSs3RWJYMEhEZXJaZkx4L2YvbFp6VGQrL09BV0wyRWROYXFmSkdudjNyWjd1b0cxOWt6WDdoNnoxdTQvY3VSSWZKN21qYmdYaVVUK1cxSnVRME5EOWNLRkN6VjM3bHhWVlZXNVhaWWtxYnE2V2c4OTlKRG16cDJyMnRyYUdtUE1IWkZJNUJHMzY0cEg5TmxaQkl6VGFGcEorS0xPblZPYmo3LzJ0YTZuUE4rbHkrZlAxOVNjM2JrMmZmcjhVNHVQTjIwclhsM2RkamV0akVRaTNZMHhLWTJOamVuMTlmVzlKWTIwMXQ0cTZWRkp4WklHK255K3hSa1pHZHZDNFhDT3U5VWlVVVVpa1Q4Mk5EUmNZcTNkbFplWHAydXZ2YmJwdmcrdWVmZmRkelZod2dROTk5eHprbFRTME5Cd2VXRmhJVmRYdFFKOWRnNVhrWnpHeWFzWGttUytjTGFDMzU5MHl2TSszK2ZmY0xZcmF5M045MldQdHpVRkJRVjFrZzRmLzIrUHBQVk56dzBhTktpZjMrK2ZiNHlaWUsxOU9Sd08vN1N3c0hDcFc3VWljUlVYRjBleXNyS0dCZ0tCMzVTV2xrNzQyYzkrcHRHalIydnExS202NktLTFlsYkhqaDA3dEd6Wk1yMysrbWZuYUZsclg2bXJxNXV5ZWZQbUF6RXJvZzJqejg0Z1lNRHpObTNhdEZOU2JpZ1UrcjB4NWxsSi94RUtoY29pa2NoS3QydEQ0dG15WlV1WnBCdUN3ZUFLbjgvM1dINStmci84L0h5TkdUTkcxMTEzbllZUEh5Ni8zL2xmclEwTkRkcXdZWU5XclZyMXhUZWNQVDZmYjJaaFllSHpqaytZNE9oejZ4RXdFRGNpa2NqL0JvUEJpVDZmYjdXa0pWbFpXYTlzMmJLbDB1MjZrSmlLaW9yeUpQMDFGQXBOa3pSNzdkcTE1NjlkdTFibm5YZWV4bzRkcTFHalJtbnc0TUZLU1VrNTV6bnE2dXEwWmNzV3JWdTNUbmw1ZVNvcCtleG1pZGJhQThhWWgydHJheC9kc21WTHJUT3ZDQzJoeitlT2dJRzRVbFJVbEJjS2hmNXNqQmtmQ0FSdWs3VEU3WnFRME9vaWtjampXVmxaVHdRQ2dSdXR0VlArOFk5L2pGeStmTGxadm55NUFvR0Fzck96RlF3RzFiOS9mM1hyMWswWkdSbnEyTEdqMnJWcnArVGtaTlhWMWFtbXBrWlZWVlU2ZVBDZ1NrdEx0WFBuVGhVVkZXblRwazJxcm02KzY3YTExbTR3eGp4MTZOQ2g1YnQyN1VyY3pYRmlqejZmQXdJRzR0SHZKSTIzMW80VkFRTWVjUHl2eTJja1BSTU1CcjloakprbzZWOXFhbXFHRlJRVStBc0tDczUxNkFacmJhR2t2elEyTnY2eHVMaDRpME1sNHh6UTU3TkR3RUE4MmlCSnhwZ3N0d3NCVGxaVVZMUmQwdjJTN3UvWnMyZjdqSXlNNFQ2ZmI0eWtBY2FZM3RiYTg0MHhuU1dsV212YkdXTnFyTFhWa3NvbDdaWDBpYVJ0MXRyOHVycTZkWHdNNkUzMCtjd0lHSWc3UHArdjlQZ0dPQzFmMnd0NHhMNTkrNDd1MjdmdmI1TCs1bll0aUI3NjNES3ZiQk45enB6ZUtqelJlR2lyOExNU0RvZXRKQlVXRnNabC9RRFExaVhHSmdzQUFDQ21DQmdBQU1CeEJBd0FBT0E0QWdZQUFIQWNBUU1BQURpT2dBRUFBQnhId0FBQUFJNGpZQUFBQU1jUk1BQUFnT01JR0FBQXdIRUVEQUFBNERnQ0JnQUFjQndCQXdBQU9JNkFBUUFBSEVmQUFBQUFqaU5nQUFBQXgvbmRMZ0FBM0didGM5YnRHczdXOXUxYmYzcmhoZi8ydU50MUFLZkRDZ1lBeEtHS2lxckh0bTJiLzY5dTF3R2NEZ0VEQU9KVVJVWFZRNFFNZUJVQkF3RGlHQ0VEWGtYQUFJQTRSOGlBRnhFd0FLQU5JR1RBYXdnWUFPQ2l4a2JuTG1DcHFLaDZhT3ZXQitZNE5pRFFDZ1FNQUlpaHVyb0d2ZjMyTGozeXlPdTY1cHBsZXUyMUR4d2R2N0t5Y2g0aEExN0FQaGdBRUFOLytsT1I4dk4zNnAxM2R1bm8wZHJteDIwVWR1QTRIakkwWU1DdjduZCtkT0NyWVFVREFHTGdnUWZXNkkwM3R1bllzVG9OSHR3cjZ2T3hrZ0czc1lJQkFESHd2ZThOMUpneFg5Zm8wZjJWbHBhcW9VTVhSbjFPVmpMZ0pnSUdBTVRBZ3cvK3dKVjVQd3NaODlzTkdQQnZ2M0NsQUNRc1BpSUJnRGF1c3JMcTNxMWI1eTl3dXc0a0ZnSUdBQ1FBUWdaaWpZQUJBQW1Da0lGWUltQUFRQUloWkNCV09Na1RBT0pRT0J4dXpUKy9WeEluZlNLcVdNRUFBQUNPSTJBQUFBREhFVEFBQUlEakNCZ0FBTUJ4QkF3QUFPQTRBZ1lBQUhBY2w2a0NRQXhjZmZWL3RmajRyMy85bW43em16ZWJ2Mzc1NVdteEtnbUlxcmdQR01aY2I5eXVBUURPWk0rZXd5MCtYbFpXcGJLeUdCY0R4RURjQnd3QWlBY0ZCZmU0WFFJUVU1eURBUUFBSEVmQUFBQUFqaU5nQUFBQXh4RXdBQUNBNHdnWUFBREFjVnhGQWlEaGNiazc0RHhXTUFBQWdPTUlHQUFBd0hFRURBQUE0RGdDQnVKVnRTVDE2ZE9ubmR1RkFBQk9SY0JBdkNxVnBOVFUxSFMzQ3dFQW5JcUFnYmhrcmYxSWtnS0J3QUMzYXdFQW5JcUFnYmhrakhsVmtudyszN2ZkcmdVQWNDb0NCdUtTdGZZdnh3OG5TbUlQQXdEd21DUzNDd0RPeGY3OSsvZjE2TkhqVWtuRGV2VG9jYlNrcE9UdmJ0Y0VBUGdjQVFOeHEzdjM3aHNrL2NnWWMwWFBuajNMUzBwSzNuRzdKZ0RBWjFoYVJsd0xCb05qalRGL05NWjBsUFJlWTJQalVrbnZHbU4yVlZSVWxPL1lzYVBHN1JvQklCRVJNQkQzaGd3Wmt1WHorWjR3eGx4eThuT0ZoWVg4akFPQUMvamxpellqR0F5T01zWk1sRFRjR0hPK3BMVEN3c0wyYnRjRkFBQUFBQUFBQUFBQUFBQUFBQUFBQUFBQUFBQUFBQUFBQUFBQUFBQUFBQUFBQUFBQUFBQUFBQUFBQUFBQUFBQUFBQUFBQUFBQUFBQUFBQUFBQUFBQUFBQUFBQUFBQUFBQUFBQUFBQUFBQUFBQUFBQUFBQUFBQUFBQUFBQUFBQUFBQUVDYytYL1dZS29UUW9Fc25BQUFBQUJKUlU1RXJrSmdnZz09IiwKCSJUaGVtZSIgOiAiIiwKCSJUeXBlIiA6ICJmbG93IiwKCSJWZXJzaW9uIiA6ICI0Igp9Cg=="/>
    </extobj>
  </extobjs>
</s:customData>
</file>

<file path=customXml/itemProps14.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5864</Words>
  <Application>WPS 演示</Application>
  <PresentationFormat>宽屏</PresentationFormat>
  <Paragraphs>1163</Paragraphs>
  <Slides>57</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57</vt:i4>
      </vt:variant>
    </vt:vector>
  </HeadingPairs>
  <TitlesOfParts>
    <vt:vector size="66" baseType="lpstr">
      <vt:lpstr>Arial</vt:lpstr>
      <vt:lpstr>宋体</vt:lpstr>
      <vt:lpstr>Wingdings</vt:lpstr>
      <vt:lpstr>微软雅黑</vt:lpstr>
      <vt:lpstr>楷体</vt:lpstr>
      <vt:lpstr>Times New Roman</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水</cp:lastModifiedBy>
  <cp:revision>69</cp:revision>
  <dcterms:created xsi:type="dcterms:W3CDTF">2022-04-25T07:33:00Z</dcterms:created>
  <dcterms:modified xsi:type="dcterms:W3CDTF">2022-05-05T13:07:25Z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B814B5DC46F54E37B8DAFDA21EAA9374</vt:lpwstr>
  </property>
  <property fmtid="{D5CDD505-2E9C-101B-9397-08002B2CF9AE}" pid="3" name="KSOProductBuildVer">
    <vt:lpwstr>2052-11.1.0.11636</vt:lpwstr>
  </property>
</Properties>
</file>

<file path=docProps/thumbnail.jpeg>
</file>